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90901"/>
  </p:normalViewPr>
  <p:slideViewPr>
    <p:cSldViewPr snapToGrid="0">
      <p:cViewPr varScale="1">
        <p:scale>
          <a:sx n="178" d="100"/>
          <a:sy n="178" d="100"/>
        </p:scale>
        <p:origin x="32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23339-DAFA-4646-BB9B-4DC82CB578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16349F-B418-E945-BBB2-92CE1D69CF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23549-DEAA-594F-911B-190772655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E339E-7F37-9E45-9784-395652AFE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6314D-4E97-2441-9B80-51BC506C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BD6AB-DC75-3741-A950-EC2125147C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03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91F1-BF96-2A47-ADF9-FF3BE3961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C57101-D9A4-6F4C-8242-526A46869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8EAB0-6FBB-6A49-BBA9-124284B2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13931-EDE6-8543-BCE9-1149C2212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8292F-D01B-4F42-8C6A-CB4F7C21B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92C65-D8F2-5D49-A90B-0D4719B859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80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82CFF0-6CE2-E74A-BD69-2C7481CDD1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C8A932-FC72-D04B-9189-08B99E85D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6AE4E-F1CB-CF40-8B57-14CB19A95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DB3D4-08A1-4A41-A30D-840C12A9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C0995-25D1-0A49-930C-1BF7028F9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F39F1-F908-DA41-8651-C2980AF669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52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600C-6766-1740-B048-726796920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FF1B8-C02E-534D-836A-7F4F410B5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54BD1-426B-6445-BCCC-038882C12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2A0C9-94C7-4D45-BE36-E92D7EF40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82195-AD8A-1247-BA8C-E86D7AE6A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E031-CFDD-E546-9F76-C97E5F2ACA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002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5E16-1161-8D4D-9A20-8DAA893FE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DD62D-6ADC-8E4D-8D9D-DA2C10BAE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4F5C3-F1AC-0C4F-AFB6-8DBD18311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66B5C-263B-A948-9A54-56D94E79A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036D4-066B-474F-918E-E3A5CD12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ED3E5-BFAE-A642-A20C-6A89F6407B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982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AAA0-0529-D440-AC4D-A2F7FB0C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A3D6B-39D6-1B4B-868B-CE893583D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DAA16-3CD6-6546-B4C1-A0BB5E31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A1D27-9F02-1C42-B71F-25E580F7D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D0FA3-E66C-1F49-B6CD-410DF3C23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2083F1-B1AF-CA44-85DE-17DB6A675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DB9A5-9B13-A746-9DB6-49AC9C35D7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34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54CF-8CA2-724B-BD82-3ECCD8D1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BF6F67-CECD-D54D-918D-90B298D5F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6F938-7610-8C4C-B37A-56654C028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573266-DD86-9441-AD82-F0A9391F92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E951EE-9BE8-094D-B3C3-7EEC536D63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B17522-0F9B-BF4F-B30C-2C7508F04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C408B2-0351-0B46-ABA7-91B9CDC10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1350F9-1E1F-1448-9197-4290E8A8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890E-EB50-FD4C-980D-C033844A6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62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154D-7B4E-E946-AAC8-868EA90C5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B37F67-A107-6040-9DD5-81C37D9A6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6BDBB-B7D4-DF41-9FD0-F24C44588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19607-5326-6144-B749-EC7E2699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6101E-8DF0-7040-9E73-BA085F421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90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A0CA7-D123-4940-818E-BEED5E325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705F19-D6CD-3A41-B381-2FBF6E93F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E4049-EE80-F240-9EF4-856B3BCAE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F5B6D-D994-EF49-A1AA-6FAB0D67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8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09799-03E8-A143-8743-A9C34F3A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769D5-4B6B-7649-9C81-7A330590E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F9411E-C884-ED40-AAF7-13E52BA8A1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D2DCB-B507-0341-9072-260462A83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C11CCF-44D8-304A-98FB-15E782D43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4D2F6-6352-8546-AA9B-635C7D89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9D82F-9B3B-2C46-97C3-2849A526C0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938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DA10A-D5D8-E447-9569-8233FC58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2CC5C8-8013-0A4D-8EEA-A51F924C8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31F608-6904-B948-877E-71382F81C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5EE1F-210F-024C-80F6-107C76D9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6D102-0F8C-B140-907E-BF23CDFE8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3562D-329C-D447-8D62-BF5D0F983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39C6A-5A23-704B-A5BD-6C0FD23532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88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A3787DD-B7B4-4A4D-AFCA-B569AB338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A09F539-BF07-D940-BF58-0CABD421F5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3AD7FC4-A0B9-F941-AADF-9A866510C8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995D271-03F3-8048-849B-EFAF175BDDA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DC048FA-616D-2740-9BDF-887E025DE9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C59129-0C1F-CC48-B211-77332CF18C8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0" name="Freeform 70">
            <a:extLst>
              <a:ext uri="{FF2B5EF4-FFF2-40B4-BE49-F238E27FC236}">
                <a16:creationId xmlns:a16="http://schemas.microsoft.com/office/drawing/2014/main" id="{7706763F-1362-BB4C-B1DD-1B3FBAFF893B}"/>
              </a:ext>
            </a:extLst>
          </p:cNvPr>
          <p:cNvSpPr>
            <a:spLocks/>
          </p:cNvSpPr>
          <p:nvPr/>
        </p:nvSpPr>
        <p:spPr bwMode="auto">
          <a:xfrm>
            <a:off x="2359025" y="1746250"/>
            <a:ext cx="4530725" cy="3365500"/>
          </a:xfrm>
          <a:custGeom>
            <a:avLst/>
            <a:gdLst>
              <a:gd name="T0" fmla="*/ 2112 w 2854"/>
              <a:gd name="T1" fmla="*/ 1596 h 2120"/>
              <a:gd name="T2" fmla="*/ 2108 w 2854"/>
              <a:gd name="T3" fmla="*/ 1476 h 2120"/>
              <a:gd name="T4" fmla="*/ 2080 w 2854"/>
              <a:gd name="T5" fmla="*/ 1546 h 2120"/>
              <a:gd name="T6" fmla="*/ 1960 w 2854"/>
              <a:gd name="T7" fmla="*/ 1466 h 2120"/>
              <a:gd name="T8" fmla="*/ 1864 w 2854"/>
              <a:gd name="T9" fmla="*/ 1304 h 2120"/>
              <a:gd name="T10" fmla="*/ 1906 w 2854"/>
              <a:gd name="T11" fmla="*/ 1210 h 2120"/>
              <a:gd name="T12" fmla="*/ 1896 w 2854"/>
              <a:gd name="T13" fmla="*/ 1134 h 2120"/>
              <a:gd name="T14" fmla="*/ 1854 w 2854"/>
              <a:gd name="T15" fmla="*/ 1128 h 2120"/>
              <a:gd name="T16" fmla="*/ 1812 w 2854"/>
              <a:gd name="T17" fmla="*/ 1156 h 2120"/>
              <a:gd name="T18" fmla="*/ 1856 w 2854"/>
              <a:gd name="T19" fmla="*/ 1208 h 2120"/>
              <a:gd name="T20" fmla="*/ 1808 w 2854"/>
              <a:gd name="T21" fmla="*/ 1196 h 2120"/>
              <a:gd name="T22" fmla="*/ 1772 w 2854"/>
              <a:gd name="T23" fmla="*/ 1058 h 2120"/>
              <a:gd name="T24" fmla="*/ 1782 w 2854"/>
              <a:gd name="T25" fmla="*/ 874 h 2120"/>
              <a:gd name="T26" fmla="*/ 1780 w 2854"/>
              <a:gd name="T27" fmla="*/ 784 h 2120"/>
              <a:gd name="T28" fmla="*/ 1700 w 2854"/>
              <a:gd name="T29" fmla="*/ 712 h 2120"/>
              <a:gd name="T30" fmla="*/ 1576 w 2854"/>
              <a:gd name="T31" fmla="*/ 656 h 2120"/>
              <a:gd name="T32" fmla="*/ 1474 w 2854"/>
              <a:gd name="T33" fmla="*/ 556 h 2120"/>
              <a:gd name="T34" fmla="*/ 1402 w 2854"/>
              <a:gd name="T35" fmla="*/ 484 h 2120"/>
              <a:gd name="T36" fmla="*/ 1184 w 2854"/>
              <a:gd name="T37" fmla="*/ 412 h 2120"/>
              <a:gd name="T38" fmla="*/ 1110 w 2854"/>
              <a:gd name="T39" fmla="*/ 470 h 2120"/>
              <a:gd name="T40" fmla="*/ 1090 w 2854"/>
              <a:gd name="T41" fmla="*/ 500 h 2120"/>
              <a:gd name="T42" fmla="*/ 930 w 2854"/>
              <a:gd name="T43" fmla="*/ 598 h 2120"/>
              <a:gd name="T44" fmla="*/ 804 w 2854"/>
              <a:gd name="T45" fmla="*/ 636 h 2120"/>
              <a:gd name="T46" fmla="*/ 798 w 2854"/>
              <a:gd name="T47" fmla="*/ 600 h 2120"/>
              <a:gd name="T48" fmla="*/ 760 w 2854"/>
              <a:gd name="T49" fmla="*/ 518 h 2120"/>
              <a:gd name="T50" fmla="*/ 744 w 2854"/>
              <a:gd name="T51" fmla="*/ 484 h 2120"/>
              <a:gd name="T52" fmla="*/ 672 w 2854"/>
              <a:gd name="T53" fmla="*/ 416 h 2120"/>
              <a:gd name="T54" fmla="*/ 632 w 2854"/>
              <a:gd name="T55" fmla="*/ 418 h 2120"/>
              <a:gd name="T56" fmla="*/ 644 w 2854"/>
              <a:gd name="T57" fmla="*/ 430 h 2120"/>
              <a:gd name="T58" fmla="*/ 432 w 2854"/>
              <a:gd name="T59" fmla="*/ 408 h 2120"/>
              <a:gd name="T60" fmla="*/ 432 w 2854"/>
              <a:gd name="T61" fmla="*/ 388 h 2120"/>
              <a:gd name="T62" fmla="*/ 508 w 2854"/>
              <a:gd name="T63" fmla="*/ 364 h 2120"/>
              <a:gd name="T64" fmla="*/ 404 w 2854"/>
              <a:gd name="T65" fmla="*/ 358 h 2120"/>
              <a:gd name="T66" fmla="*/ 272 w 2854"/>
              <a:gd name="T67" fmla="*/ 418 h 2120"/>
              <a:gd name="T68" fmla="*/ 216 w 2854"/>
              <a:gd name="T69" fmla="*/ 422 h 2120"/>
              <a:gd name="T70" fmla="*/ 192 w 2854"/>
              <a:gd name="T71" fmla="*/ 398 h 2120"/>
              <a:gd name="T72" fmla="*/ 170 w 2854"/>
              <a:gd name="T73" fmla="*/ 412 h 2120"/>
              <a:gd name="T74" fmla="*/ 82 w 2854"/>
              <a:gd name="T75" fmla="*/ 476 h 2120"/>
              <a:gd name="T76" fmla="*/ 68 w 2854"/>
              <a:gd name="T77" fmla="*/ 334 h 2120"/>
              <a:gd name="T78" fmla="*/ 404 w 2854"/>
              <a:gd name="T79" fmla="*/ 172 h 2120"/>
              <a:gd name="T80" fmla="*/ 894 w 2854"/>
              <a:gd name="T81" fmla="*/ 192 h 2120"/>
              <a:gd name="T82" fmla="*/ 1342 w 2854"/>
              <a:gd name="T83" fmla="*/ 170 h 2120"/>
              <a:gd name="T84" fmla="*/ 1794 w 2854"/>
              <a:gd name="T85" fmla="*/ 136 h 2120"/>
              <a:gd name="T86" fmla="*/ 1848 w 2854"/>
              <a:gd name="T87" fmla="*/ 92 h 2120"/>
              <a:gd name="T88" fmla="*/ 1948 w 2854"/>
              <a:gd name="T89" fmla="*/ 18 h 2120"/>
              <a:gd name="T90" fmla="*/ 2044 w 2854"/>
              <a:gd name="T91" fmla="*/ 28 h 2120"/>
              <a:gd name="T92" fmla="*/ 2080 w 2854"/>
              <a:gd name="T93" fmla="*/ 138 h 2120"/>
              <a:gd name="T94" fmla="*/ 2180 w 2854"/>
              <a:gd name="T95" fmla="*/ 376 h 2120"/>
              <a:gd name="T96" fmla="*/ 2328 w 2854"/>
              <a:gd name="T97" fmla="*/ 616 h 2120"/>
              <a:gd name="T98" fmla="*/ 2490 w 2854"/>
              <a:gd name="T99" fmla="*/ 930 h 2120"/>
              <a:gd name="T100" fmla="*/ 2686 w 2854"/>
              <a:gd name="T101" fmla="*/ 1218 h 2120"/>
              <a:gd name="T102" fmla="*/ 2778 w 2854"/>
              <a:gd name="T103" fmla="*/ 1356 h 2120"/>
              <a:gd name="T104" fmla="*/ 2854 w 2854"/>
              <a:gd name="T105" fmla="*/ 1804 h 2120"/>
              <a:gd name="T106" fmla="*/ 2812 w 2854"/>
              <a:gd name="T107" fmla="*/ 1872 h 2120"/>
              <a:gd name="T108" fmla="*/ 2798 w 2854"/>
              <a:gd name="T109" fmla="*/ 2006 h 2120"/>
              <a:gd name="T110" fmla="*/ 2768 w 2854"/>
              <a:gd name="T111" fmla="*/ 2056 h 2120"/>
              <a:gd name="T112" fmla="*/ 2636 w 2854"/>
              <a:gd name="T113" fmla="*/ 2088 h 2120"/>
              <a:gd name="T114" fmla="*/ 2566 w 2854"/>
              <a:gd name="T115" fmla="*/ 2068 h 2120"/>
              <a:gd name="T116" fmla="*/ 2584 w 2854"/>
              <a:gd name="T117" fmla="*/ 2028 h 2120"/>
              <a:gd name="T118" fmla="*/ 2448 w 2854"/>
              <a:gd name="T119" fmla="*/ 1920 h 2120"/>
              <a:gd name="T120" fmla="*/ 2292 w 2854"/>
              <a:gd name="T121" fmla="*/ 1864 h 2120"/>
              <a:gd name="T122" fmla="*/ 2204 w 2854"/>
              <a:gd name="T123" fmla="*/ 1668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54" h="2120">
                <a:moveTo>
                  <a:pt x="2174" y="1662"/>
                </a:moveTo>
                <a:lnTo>
                  <a:pt x="2168" y="1664"/>
                </a:lnTo>
                <a:lnTo>
                  <a:pt x="2162" y="1650"/>
                </a:lnTo>
                <a:lnTo>
                  <a:pt x="2162" y="1636"/>
                </a:lnTo>
                <a:lnTo>
                  <a:pt x="2140" y="1640"/>
                </a:lnTo>
                <a:lnTo>
                  <a:pt x="2132" y="1634"/>
                </a:lnTo>
                <a:lnTo>
                  <a:pt x="2126" y="1610"/>
                </a:lnTo>
                <a:lnTo>
                  <a:pt x="2112" y="1596"/>
                </a:lnTo>
                <a:lnTo>
                  <a:pt x="2110" y="1572"/>
                </a:lnTo>
                <a:lnTo>
                  <a:pt x="2116" y="1548"/>
                </a:lnTo>
                <a:lnTo>
                  <a:pt x="2106" y="1524"/>
                </a:lnTo>
                <a:lnTo>
                  <a:pt x="2090" y="1508"/>
                </a:lnTo>
                <a:lnTo>
                  <a:pt x="2096" y="1498"/>
                </a:lnTo>
                <a:lnTo>
                  <a:pt x="2114" y="1488"/>
                </a:lnTo>
                <a:lnTo>
                  <a:pt x="2116" y="1480"/>
                </a:lnTo>
                <a:lnTo>
                  <a:pt x="2108" y="1476"/>
                </a:lnTo>
                <a:lnTo>
                  <a:pt x="2098" y="1484"/>
                </a:lnTo>
                <a:lnTo>
                  <a:pt x="2076" y="1488"/>
                </a:lnTo>
                <a:lnTo>
                  <a:pt x="2072" y="1496"/>
                </a:lnTo>
                <a:lnTo>
                  <a:pt x="2044" y="1480"/>
                </a:lnTo>
                <a:lnTo>
                  <a:pt x="2034" y="1484"/>
                </a:lnTo>
                <a:lnTo>
                  <a:pt x="2040" y="1504"/>
                </a:lnTo>
                <a:lnTo>
                  <a:pt x="2076" y="1522"/>
                </a:lnTo>
                <a:lnTo>
                  <a:pt x="2080" y="1546"/>
                </a:lnTo>
                <a:lnTo>
                  <a:pt x="2070" y="1548"/>
                </a:lnTo>
                <a:lnTo>
                  <a:pt x="2060" y="1544"/>
                </a:lnTo>
                <a:lnTo>
                  <a:pt x="2054" y="1552"/>
                </a:lnTo>
                <a:lnTo>
                  <a:pt x="2046" y="1540"/>
                </a:lnTo>
                <a:lnTo>
                  <a:pt x="2042" y="1546"/>
                </a:lnTo>
                <a:lnTo>
                  <a:pt x="2012" y="1516"/>
                </a:lnTo>
                <a:lnTo>
                  <a:pt x="1986" y="1498"/>
                </a:lnTo>
                <a:lnTo>
                  <a:pt x="1960" y="1466"/>
                </a:lnTo>
                <a:lnTo>
                  <a:pt x="1952" y="1460"/>
                </a:lnTo>
                <a:lnTo>
                  <a:pt x="1950" y="1448"/>
                </a:lnTo>
                <a:lnTo>
                  <a:pt x="1956" y="1438"/>
                </a:lnTo>
                <a:lnTo>
                  <a:pt x="1934" y="1412"/>
                </a:lnTo>
                <a:lnTo>
                  <a:pt x="1908" y="1368"/>
                </a:lnTo>
                <a:lnTo>
                  <a:pt x="1904" y="1342"/>
                </a:lnTo>
                <a:lnTo>
                  <a:pt x="1860" y="1328"/>
                </a:lnTo>
                <a:lnTo>
                  <a:pt x="1864" y="1304"/>
                </a:lnTo>
                <a:lnTo>
                  <a:pt x="1888" y="1304"/>
                </a:lnTo>
                <a:lnTo>
                  <a:pt x="1888" y="1282"/>
                </a:lnTo>
                <a:lnTo>
                  <a:pt x="1878" y="1280"/>
                </a:lnTo>
                <a:lnTo>
                  <a:pt x="1878" y="1272"/>
                </a:lnTo>
                <a:lnTo>
                  <a:pt x="1886" y="1266"/>
                </a:lnTo>
                <a:lnTo>
                  <a:pt x="1888" y="1252"/>
                </a:lnTo>
                <a:lnTo>
                  <a:pt x="1914" y="1218"/>
                </a:lnTo>
                <a:lnTo>
                  <a:pt x="1906" y="1210"/>
                </a:lnTo>
                <a:lnTo>
                  <a:pt x="1908" y="1202"/>
                </a:lnTo>
                <a:lnTo>
                  <a:pt x="1920" y="1196"/>
                </a:lnTo>
                <a:lnTo>
                  <a:pt x="1932" y="1164"/>
                </a:lnTo>
                <a:lnTo>
                  <a:pt x="1920" y="1154"/>
                </a:lnTo>
                <a:lnTo>
                  <a:pt x="1916" y="1132"/>
                </a:lnTo>
                <a:lnTo>
                  <a:pt x="1908" y="1130"/>
                </a:lnTo>
                <a:lnTo>
                  <a:pt x="1904" y="1124"/>
                </a:lnTo>
                <a:lnTo>
                  <a:pt x="1896" y="1134"/>
                </a:lnTo>
                <a:lnTo>
                  <a:pt x="1900" y="1140"/>
                </a:lnTo>
                <a:lnTo>
                  <a:pt x="1896" y="1148"/>
                </a:lnTo>
                <a:lnTo>
                  <a:pt x="1902" y="1168"/>
                </a:lnTo>
                <a:lnTo>
                  <a:pt x="1896" y="1178"/>
                </a:lnTo>
                <a:lnTo>
                  <a:pt x="1886" y="1172"/>
                </a:lnTo>
                <a:lnTo>
                  <a:pt x="1876" y="1132"/>
                </a:lnTo>
                <a:lnTo>
                  <a:pt x="1862" y="1124"/>
                </a:lnTo>
                <a:lnTo>
                  <a:pt x="1854" y="1128"/>
                </a:lnTo>
                <a:lnTo>
                  <a:pt x="1836" y="1118"/>
                </a:lnTo>
                <a:lnTo>
                  <a:pt x="1824" y="1122"/>
                </a:lnTo>
                <a:lnTo>
                  <a:pt x="1816" y="1112"/>
                </a:lnTo>
                <a:lnTo>
                  <a:pt x="1816" y="1134"/>
                </a:lnTo>
                <a:lnTo>
                  <a:pt x="1812" y="1138"/>
                </a:lnTo>
                <a:lnTo>
                  <a:pt x="1810" y="1142"/>
                </a:lnTo>
                <a:lnTo>
                  <a:pt x="1808" y="1144"/>
                </a:lnTo>
                <a:lnTo>
                  <a:pt x="1812" y="1156"/>
                </a:lnTo>
                <a:lnTo>
                  <a:pt x="1834" y="1156"/>
                </a:lnTo>
                <a:lnTo>
                  <a:pt x="1836" y="1168"/>
                </a:lnTo>
                <a:lnTo>
                  <a:pt x="1848" y="1170"/>
                </a:lnTo>
                <a:lnTo>
                  <a:pt x="1850" y="1176"/>
                </a:lnTo>
                <a:lnTo>
                  <a:pt x="1840" y="1178"/>
                </a:lnTo>
                <a:lnTo>
                  <a:pt x="1844" y="1184"/>
                </a:lnTo>
                <a:lnTo>
                  <a:pt x="1852" y="1188"/>
                </a:lnTo>
                <a:lnTo>
                  <a:pt x="1856" y="1208"/>
                </a:lnTo>
                <a:lnTo>
                  <a:pt x="1848" y="1208"/>
                </a:lnTo>
                <a:lnTo>
                  <a:pt x="1852" y="1228"/>
                </a:lnTo>
                <a:lnTo>
                  <a:pt x="1840" y="1236"/>
                </a:lnTo>
                <a:lnTo>
                  <a:pt x="1834" y="1230"/>
                </a:lnTo>
                <a:lnTo>
                  <a:pt x="1834" y="1224"/>
                </a:lnTo>
                <a:lnTo>
                  <a:pt x="1824" y="1224"/>
                </a:lnTo>
                <a:lnTo>
                  <a:pt x="1808" y="1208"/>
                </a:lnTo>
                <a:lnTo>
                  <a:pt x="1808" y="1196"/>
                </a:lnTo>
                <a:lnTo>
                  <a:pt x="1796" y="1188"/>
                </a:lnTo>
                <a:lnTo>
                  <a:pt x="1788" y="1200"/>
                </a:lnTo>
                <a:lnTo>
                  <a:pt x="1780" y="1200"/>
                </a:lnTo>
                <a:lnTo>
                  <a:pt x="1770" y="1158"/>
                </a:lnTo>
                <a:lnTo>
                  <a:pt x="1784" y="1114"/>
                </a:lnTo>
                <a:lnTo>
                  <a:pt x="1782" y="1084"/>
                </a:lnTo>
                <a:lnTo>
                  <a:pt x="1770" y="1066"/>
                </a:lnTo>
                <a:lnTo>
                  <a:pt x="1772" y="1058"/>
                </a:lnTo>
                <a:lnTo>
                  <a:pt x="1788" y="1030"/>
                </a:lnTo>
                <a:lnTo>
                  <a:pt x="1782" y="994"/>
                </a:lnTo>
                <a:lnTo>
                  <a:pt x="1786" y="982"/>
                </a:lnTo>
                <a:lnTo>
                  <a:pt x="1788" y="968"/>
                </a:lnTo>
                <a:lnTo>
                  <a:pt x="1792" y="960"/>
                </a:lnTo>
                <a:lnTo>
                  <a:pt x="1786" y="930"/>
                </a:lnTo>
                <a:lnTo>
                  <a:pt x="1790" y="920"/>
                </a:lnTo>
                <a:lnTo>
                  <a:pt x="1782" y="874"/>
                </a:lnTo>
                <a:lnTo>
                  <a:pt x="1790" y="858"/>
                </a:lnTo>
                <a:lnTo>
                  <a:pt x="1784" y="852"/>
                </a:lnTo>
                <a:lnTo>
                  <a:pt x="1780" y="820"/>
                </a:lnTo>
                <a:lnTo>
                  <a:pt x="1772" y="820"/>
                </a:lnTo>
                <a:lnTo>
                  <a:pt x="1760" y="810"/>
                </a:lnTo>
                <a:lnTo>
                  <a:pt x="1762" y="796"/>
                </a:lnTo>
                <a:lnTo>
                  <a:pt x="1776" y="794"/>
                </a:lnTo>
                <a:lnTo>
                  <a:pt x="1780" y="784"/>
                </a:lnTo>
                <a:lnTo>
                  <a:pt x="1772" y="776"/>
                </a:lnTo>
                <a:lnTo>
                  <a:pt x="1744" y="768"/>
                </a:lnTo>
                <a:lnTo>
                  <a:pt x="1740" y="748"/>
                </a:lnTo>
                <a:lnTo>
                  <a:pt x="1730" y="734"/>
                </a:lnTo>
                <a:lnTo>
                  <a:pt x="1732" y="728"/>
                </a:lnTo>
                <a:lnTo>
                  <a:pt x="1728" y="716"/>
                </a:lnTo>
                <a:lnTo>
                  <a:pt x="1708" y="722"/>
                </a:lnTo>
                <a:lnTo>
                  <a:pt x="1700" y="712"/>
                </a:lnTo>
                <a:lnTo>
                  <a:pt x="1704" y="698"/>
                </a:lnTo>
                <a:lnTo>
                  <a:pt x="1686" y="688"/>
                </a:lnTo>
                <a:lnTo>
                  <a:pt x="1640" y="692"/>
                </a:lnTo>
                <a:lnTo>
                  <a:pt x="1628" y="688"/>
                </a:lnTo>
                <a:lnTo>
                  <a:pt x="1618" y="692"/>
                </a:lnTo>
                <a:lnTo>
                  <a:pt x="1610" y="684"/>
                </a:lnTo>
                <a:lnTo>
                  <a:pt x="1608" y="666"/>
                </a:lnTo>
                <a:lnTo>
                  <a:pt x="1576" y="656"/>
                </a:lnTo>
                <a:lnTo>
                  <a:pt x="1560" y="622"/>
                </a:lnTo>
                <a:lnTo>
                  <a:pt x="1538" y="608"/>
                </a:lnTo>
                <a:lnTo>
                  <a:pt x="1524" y="608"/>
                </a:lnTo>
                <a:lnTo>
                  <a:pt x="1520" y="616"/>
                </a:lnTo>
                <a:lnTo>
                  <a:pt x="1506" y="594"/>
                </a:lnTo>
                <a:lnTo>
                  <a:pt x="1486" y="586"/>
                </a:lnTo>
                <a:lnTo>
                  <a:pt x="1476" y="574"/>
                </a:lnTo>
                <a:lnTo>
                  <a:pt x="1474" y="556"/>
                </a:lnTo>
                <a:lnTo>
                  <a:pt x="1466" y="534"/>
                </a:lnTo>
                <a:lnTo>
                  <a:pt x="1440" y="524"/>
                </a:lnTo>
                <a:lnTo>
                  <a:pt x="1438" y="512"/>
                </a:lnTo>
                <a:lnTo>
                  <a:pt x="1416" y="516"/>
                </a:lnTo>
                <a:lnTo>
                  <a:pt x="1410" y="504"/>
                </a:lnTo>
                <a:lnTo>
                  <a:pt x="1396" y="500"/>
                </a:lnTo>
                <a:lnTo>
                  <a:pt x="1392" y="486"/>
                </a:lnTo>
                <a:lnTo>
                  <a:pt x="1402" y="484"/>
                </a:lnTo>
                <a:lnTo>
                  <a:pt x="1398" y="476"/>
                </a:lnTo>
                <a:lnTo>
                  <a:pt x="1356" y="442"/>
                </a:lnTo>
                <a:lnTo>
                  <a:pt x="1324" y="430"/>
                </a:lnTo>
                <a:lnTo>
                  <a:pt x="1314" y="436"/>
                </a:lnTo>
                <a:lnTo>
                  <a:pt x="1252" y="400"/>
                </a:lnTo>
                <a:lnTo>
                  <a:pt x="1216" y="400"/>
                </a:lnTo>
                <a:lnTo>
                  <a:pt x="1212" y="408"/>
                </a:lnTo>
                <a:lnTo>
                  <a:pt x="1184" y="412"/>
                </a:lnTo>
                <a:lnTo>
                  <a:pt x="1174" y="408"/>
                </a:lnTo>
                <a:lnTo>
                  <a:pt x="1148" y="412"/>
                </a:lnTo>
                <a:lnTo>
                  <a:pt x="1152" y="430"/>
                </a:lnTo>
                <a:lnTo>
                  <a:pt x="1128" y="434"/>
                </a:lnTo>
                <a:lnTo>
                  <a:pt x="1120" y="446"/>
                </a:lnTo>
                <a:lnTo>
                  <a:pt x="1128" y="460"/>
                </a:lnTo>
                <a:lnTo>
                  <a:pt x="1128" y="468"/>
                </a:lnTo>
                <a:lnTo>
                  <a:pt x="1110" y="470"/>
                </a:lnTo>
                <a:lnTo>
                  <a:pt x="1120" y="476"/>
                </a:lnTo>
                <a:lnTo>
                  <a:pt x="1132" y="472"/>
                </a:lnTo>
                <a:lnTo>
                  <a:pt x="1138" y="480"/>
                </a:lnTo>
                <a:lnTo>
                  <a:pt x="1140" y="492"/>
                </a:lnTo>
                <a:lnTo>
                  <a:pt x="1120" y="494"/>
                </a:lnTo>
                <a:lnTo>
                  <a:pt x="1104" y="484"/>
                </a:lnTo>
                <a:lnTo>
                  <a:pt x="1094" y="492"/>
                </a:lnTo>
                <a:lnTo>
                  <a:pt x="1090" y="500"/>
                </a:lnTo>
                <a:lnTo>
                  <a:pt x="1082" y="494"/>
                </a:lnTo>
                <a:lnTo>
                  <a:pt x="970" y="580"/>
                </a:lnTo>
                <a:lnTo>
                  <a:pt x="964" y="558"/>
                </a:lnTo>
                <a:lnTo>
                  <a:pt x="948" y="562"/>
                </a:lnTo>
                <a:lnTo>
                  <a:pt x="948" y="572"/>
                </a:lnTo>
                <a:lnTo>
                  <a:pt x="940" y="574"/>
                </a:lnTo>
                <a:lnTo>
                  <a:pt x="930" y="588"/>
                </a:lnTo>
                <a:lnTo>
                  <a:pt x="930" y="598"/>
                </a:lnTo>
                <a:lnTo>
                  <a:pt x="884" y="596"/>
                </a:lnTo>
                <a:lnTo>
                  <a:pt x="868" y="598"/>
                </a:lnTo>
                <a:lnTo>
                  <a:pt x="860" y="620"/>
                </a:lnTo>
                <a:lnTo>
                  <a:pt x="848" y="624"/>
                </a:lnTo>
                <a:lnTo>
                  <a:pt x="836" y="618"/>
                </a:lnTo>
                <a:lnTo>
                  <a:pt x="826" y="626"/>
                </a:lnTo>
                <a:lnTo>
                  <a:pt x="812" y="636"/>
                </a:lnTo>
                <a:lnTo>
                  <a:pt x="804" y="636"/>
                </a:lnTo>
                <a:lnTo>
                  <a:pt x="790" y="620"/>
                </a:lnTo>
                <a:lnTo>
                  <a:pt x="784" y="598"/>
                </a:lnTo>
                <a:lnTo>
                  <a:pt x="776" y="566"/>
                </a:lnTo>
                <a:lnTo>
                  <a:pt x="780" y="552"/>
                </a:lnTo>
                <a:lnTo>
                  <a:pt x="790" y="554"/>
                </a:lnTo>
                <a:lnTo>
                  <a:pt x="796" y="574"/>
                </a:lnTo>
                <a:lnTo>
                  <a:pt x="798" y="588"/>
                </a:lnTo>
                <a:lnTo>
                  <a:pt x="798" y="600"/>
                </a:lnTo>
                <a:lnTo>
                  <a:pt x="810" y="622"/>
                </a:lnTo>
                <a:lnTo>
                  <a:pt x="818" y="616"/>
                </a:lnTo>
                <a:lnTo>
                  <a:pt x="828" y="584"/>
                </a:lnTo>
                <a:lnTo>
                  <a:pt x="814" y="556"/>
                </a:lnTo>
                <a:lnTo>
                  <a:pt x="796" y="548"/>
                </a:lnTo>
                <a:lnTo>
                  <a:pt x="784" y="526"/>
                </a:lnTo>
                <a:lnTo>
                  <a:pt x="774" y="528"/>
                </a:lnTo>
                <a:lnTo>
                  <a:pt x="760" y="518"/>
                </a:lnTo>
                <a:lnTo>
                  <a:pt x="744" y="520"/>
                </a:lnTo>
                <a:lnTo>
                  <a:pt x="742" y="508"/>
                </a:lnTo>
                <a:lnTo>
                  <a:pt x="688" y="482"/>
                </a:lnTo>
                <a:lnTo>
                  <a:pt x="686" y="468"/>
                </a:lnTo>
                <a:lnTo>
                  <a:pt x="696" y="470"/>
                </a:lnTo>
                <a:lnTo>
                  <a:pt x="750" y="496"/>
                </a:lnTo>
                <a:lnTo>
                  <a:pt x="752" y="488"/>
                </a:lnTo>
                <a:lnTo>
                  <a:pt x="744" y="484"/>
                </a:lnTo>
                <a:lnTo>
                  <a:pt x="736" y="466"/>
                </a:lnTo>
                <a:lnTo>
                  <a:pt x="710" y="466"/>
                </a:lnTo>
                <a:lnTo>
                  <a:pt x="694" y="460"/>
                </a:lnTo>
                <a:lnTo>
                  <a:pt x="680" y="464"/>
                </a:lnTo>
                <a:lnTo>
                  <a:pt x="664" y="448"/>
                </a:lnTo>
                <a:lnTo>
                  <a:pt x="672" y="440"/>
                </a:lnTo>
                <a:lnTo>
                  <a:pt x="678" y="424"/>
                </a:lnTo>
                <a:lnTo>
                  <a:pt x="672" y="416"/>
                </a:lnTo>
                <a:lnTo>
                  <a:pt x="666" y="428"/>
                </a:lnTo>
                <a:lnTo>
                  <a:pt x="660" y="428"/>
                </a:lnTo>
                <a:lnTo>
                  <a:pt x="658" y="426"/>
                </a:lnTo>
                <a:lnTo>
                  <a:pt x="656" y="424"/>
                </a:lnTo>
                <a:lnTo>
                  <a:pt x="656" y="416"/>
                </a:lnTo>
                <a:lnTo>
                  <a:pt x="656" y="412"/>
                </a:lnTo>
                <a:lnTo>
                  <a:pt x="636" y="406"/>
                </a:lnTo>
                <a:lnTo>
                  <a:pt x="632" y="418"/>
                </a:lnTo>
                <a:lnTo>
                  <a:pt x="622" y="420"/>
                </a:lnTo>
                <a:lnTo>
                  <a:pt x="612" y="428"/>
                </a:lnTo>
                <a:lnTo>
                  <a:pt x="614" y="434"/>
                </a:lnTo>
                <a:lnTo>
                  <a:pt x="616" y="440"/>
                </a:lnTo>
                <a:lnTo>
                  <a:pt x="618" y="440"/>
                </a:lnTo>
                <a:lnTo>
                  <a:pt x="620" y="440"/>
                </a:lnTo>
                <a:lnTo>
                  <a:pt x="634" y="434"/>
                </a:lnTo>
                <a:lnTo>
                  <a:pt x="644" y="430"/>
                </a:lnTo>
                <a:lnTo>
                  <a:pt x="648" y="444"/>
                </a:lnTo>
                <a:lnTo>
                  <a:pt x="658" y="444"/>
                </a:lnTo>
                <a:lnTo>
                  <a:pt x="652" y="456"/>
                </a:lnTo>
                <a:lnTo>
                  <a:pt x="664" y="474"/>
                </a:lnTo>
                <a:lnTo>
                  <a:pt x="654" y="476"/>
                </a:lnTo>
                <a:lnTo>
                  <a:pt x="564" y="422"/>
                </a:lnTo>
                <a:lnTo>
                  <a:pt x="456" y="404"/>
                </a:lnTo>
                <a:lnTo>
                  <a:pt x="432" y="408"/>
                </a:lnTo>
                <a:lnTo>
                  <a:pt x="412" y="404"/>
                </a:lnTo>
                <a:lnTo>
                  <a:pt x="400" y="406"/>
                </a:lnTo>
                <a:lnTo>
                  <a:pt x="394" y="400"/>
                </a:lnTo>
                <a:lnTo>
                  <a:pt x="394" y="392"/>
                </a:lnTo>
                <a:lnTo>
                  <a:pt x="410" y="390"/>
                </a:lnTo>
                <a:lnTo>
                  <a:pt x="420" y="396"/>
                </a:lnTo>
                <a:lnTo>
                  <a:pt x="432" y="392"/>
                </a:lnTo>
                <a:lnTo>
                  <a:pt x="432" y="388"/>
                </a:lnTo>
                <a:lnTo>
                  <a:pt x="444" y="392"/>
                </a:lnTo>
                <a:lnTo>
                  <a:pt x="446" y="390"/>
                </a:lnTo>
                <a:lnTo>
                  <a:pt x="448" y="388"/>
                </a:lnTo>
                <a:lnTo>
                  <a:pt x="450" y="386"/>
                </a:lnTo>
                <a:lnTo>
                  <a:pt x="484" y="382"/>
                </a:lnTo>
                <a:lnTo>
                  <a:pt x="508" y="392"/>
                </a:lnTo>
                <a:lnTo>
                  <a:pt x="524" y="376"/>
                </a:lnTo>
                <a:lnTo>
                  <a:pt x="508" y="364"/>
                </a:lnTo>
                <a:lnTo>
                  <a:pt x="486" y="356"/>
                </a:lnTo>
                <a:lnTo>
                  <a:pt x="470" y="356"/>
                </a:lnTo>
                <a:lnTo>
                  <a:pt x="468" y="364"/>
                </a:lnTo>
                <a:lnTo>
                  <a:pt x="452" y="366"/>
                </a:lnTo>
                <a:lnTo>
                  <a:pt x="444" y="360"/>
                </a:lnTo>
                <a:lnTo>
                  <a:pt x="428" y="368"/>
                </a:lnTo>
                <a:lnTo>
                  <a:pt x="406" y="372"/>
                </a:lnTo>
                <a:lnTo>
                  <a:pt x="404" y="358"/>
                </a:lnTo>
                <a:lnTo>
                  <a:pt x="394" y="358"/>
                </a:lnTo>
                <a:lnTo>
                  <a:pt x="386" y="366"/>
                </a:lnTo>
                <a:lnTo>
                  <a:pt x="394" y="372"/>
                </a:lnTo>
                <a:lnTo>
                  <a:pt x="390" y="380"/>
                </a:lnTo>
                <a:lnTo>
                  <a:pt x="372" y="384"/>
                </a:lnTo>
                <a:lnTo>
                  <a:pt x="352" y="400"/>
                </a:lnTo>
                <a:lnTo>
                  <a:pt x="294" y="408"/>
                </a:lnTo>
                <a:lnTo>
                  <a:pt x="272" y="418"/>
                </a:lnTo>
                <a:lnTo>
                  <a:pt x="254" y="420"/>
                </a:lnTo>
                <a:lnTo>
                  <a:pt x="208" y="440"/>
                </a:lnTo>
                <a:lnTo>
                  <a:pt x="198" y="440"/>
                </a:lnTo>
                <a:lnTo>
                  <a:pt x="192" y="448"/>
                </a:lnTo>
                <a:lnTo>
                  <a:pt x="176" y="448"/>
                </a:lnTo>
                <a:lnTo>
                  <a:pt x="176" y="436"/>
                </a:lnTo>
                <a:lnTo>
                  <a:pt x="210" y="426"/>
                </a:lnTo>
                <a:lnTo>
                  <a:pt x="216" y="422"/>
                </a:lnTo>
                <a:lnTo>
                  <a:pt x="226" y="414"/>
                </a:lnTo>
                <a:lnTo>
                  <a:pt x="236" y="404"/>
                </a:lnTo>
                <a:lnTo>
                  <a:pt x="236" y="392"/>
                </a:lnTo>
                <a:lnTo>
                  <a:pt x="224" y="384"/>
                </a:lnTo>
                <a:lnTo>
                  <a:pt x="222" y="364"/>
                </a:lnTo>
                <a:lnTo>
                  <a:pt x="212" y="366"/>
                </a:lnTo>
                <a:lnTo>
                  <a:pt x="204" y="404"/>
                </a:lnTo>
                <a:lnTo>
                  <a:pt x="192" y="398"/>
                </a:lnTo>
                <a:lnTo>
                  <a:pt x="196" y="388"/>
                </a:lnTo>
                <a:lnTo>
                  <a:pt x="172" y="374"/>
                </a:lnTo>
                <a:lnTo>
                  <a:pt x="160" y="380"/>
                </a:lnTo>
                <a:lnTo>
                  <a:pt x="162" y="382"/>
                </a:lnTo>
                <a:lnTo>
                  <a:pt x="164" y="384"/>
                </a:lnTo>
                <a:lnTo>
                  <a:pt x="168" y="390"/>
                </a:lnTo>
                <a:lnTo>
                  <a:pt x="170" y="404"/>
                </a:lnTo>
                <a:lnTo>
                  <a:pt x="170" y="412"/>
                </a:lnTo>
                <a:lnTo>
                  <a:pt x="164" y="434"/>
                </a:lnTo>
                <a:lnTo>
                  <a:pt x="132" y="452"/>
                </a:lnTo>
                <a:lnTo>
                  <a:pt x="134" y="464"/>
                </a:lnTo>
                <a:lnTo>
                  <a:pt x="104" y="466"/>
                </a:lnTo>
                <a:lnTo>
                  <a:pt x="104" y="480"/>
                </a:lnTo>
                <a:lnTo>
                  <a:pt x="76" y="490"/>
                </a:lnTo>
                <a:lnTo>
                  <a:pt x="68" y="484"/>
                </a:lnTo>
                <a:lnTo>
                  <a:pt x="82" y="476"/>
                </a:lnTo>
                <a:lnTo>
                  <a:pt x="84" y="458"/>
                </a:lnTo>
                <a:lnTo>
                  <a:pt x="102" y="438"/>
                </a:lnTo>
                <a:lnTo>
                  <a:pt x="104" y="428"/>
                </a:lnTo>
                <a:lnTo>
                  <a:pt x="74" y="412"/>
                </a:lnTo>
                <a:lnTo>
                  <a:pt x="74" y="396"/>
                </a:lnTo>
                <a:lnTo>
                  <a:pt x="84" y="372"/>
                </a:lnTo>
                <a:lnTo>
                  <a:pt x="84" y="346"/>
                </a:lnTo>
                <a:lnTo>
                  <a:pt x="68" y="334"/>
                </a:lnTo>
                <a:lnTo>
                  <a:pt x="56" y="336"/>
                </a:lnTo>
                <a:lnTo>
                  <a:pt x="0" y="280"/>
                </a:lnTo>
                <a:lnTo>
                  <a:pt x="6" y="256"/>
                </a:lnTo>
                <a:lnTo>
                  <a:pt x="0" y="226"/>
                </a:lnTo>
                <a:lnTo>
                  <a:pt x="140" y="212"/>
                </a:lnTo>
                <a:lnTo>
                  <a:pt x="268" y="192"/>
                </a:lnTo>
                <a:lnTo>
                  <a:pt x="300" y="184"/>
                </a:lnTo>
                <a:lnTo>
                  <a:pt x="404" y="172"/>
                </a:lnTo>
                <a:lnTo>
                  <a:pt x="466" y="160"/>
                </a:lnTo>
                <a:lnTo>
                  <a:pt x="516" y="158"/>
                </a:lnTo>
                <a:lnTo>
                  <a:pt x="688" y="132"/>
                </a:lnTo>
                <a:lnTo>
                  <a:pt x="850" y="112"/>
                </a:lnTo>
                <a:lnTo>
                  <a:pt x="872" y="136"/>
                </a:lnTo>
                <a:lnTo>
                  <a:pt x="888" y="152"/>
                </a:lnTo>
                <a:lnTo>
                  <a:pt x="884" y="162"/>
                </a:lnTo>
                <a:lnTo>
                  <a:pt x="894" y="192"/>
                </a:lnTo>
                <a:lnTo>
                  <a:pt x="920" y="212"/>
                </a:lnTo>
                <a:lnTo>
                  <a:pt x="1080" y="192"/>
                </a:lnTo>
                <a:lnTo>
                  <a:pt x="1104" y="196"/>
                </a:lnTo>
                <a:lnTo>
                  <a:pt x="1180" y="184"/>
                </a:lnTo>
                <a:lnTo>
                  <a:pt x="1208" y="188"/>
                </a:lnTo>
                <a:lnTo>
                  <a:pt x="1284" y="172"/>
                </a:lnTo>
                <a:lnTo>
                  <a:pt x="1296" y="176"/>
                </a:lnTo>
                <a:lnTo>
                  <a:pt x="1342" y="170"/>
                </a:lnTo>
                <a:lnTo>
                  <a:pt x="1412" y="164"/>
                </a:lnTo>
                <a:lnTo>
                  <a:pt x="1450" y="160"/>
                </a:lnTo>
                <a:lnTo>
                  <a:pt x="1502" y="154"/>
                </a:lnTo>
                <a:lnTo>
                  <a:pt x="1640" y="144"/>
                </a:lnTo>
                <a:lnTo>
                  <a:pt x="1672" y="138"/>
                </a:lnTo>
                <a:lnTo>
                  <a:pt x="1716" y="128"/>
                </a:lnTo>
                <a:lnTo>
                  <a:pt x="1800" y="120"/>
                </a:lnTo>
                <a:lnTo>
                  <a:pt x="1794" y="136"/>
                </a:lnTo>
                <a:lnTo>
                  <a:pt x="1804" y="144"/>
                </a:lnTo>
                <a:lnTo>
                  <a:pt x="1824" y="194"/>
                </a:lnTo>
                <a:lnTo>
                  <a:pt x="1848" y="190"/>
                </a:lnTo>
                <a:lnTo>
                  <a:pt x="1858" y="196"/>
                </a:lnTo>
                <a:lnTo>
                  <a:pt x="1870" y="188"/>
                </a:lnTo>
                <a:lnTo>
                  <a:pt x="1864" y="134"/>
                </a:lnTo>
                <a:lnTo>
                  <a:pt x="1866" y="116"/>
                </a:lnTo>
                <a:lnTo>
                  <a:pt x="1848" y="92"/>
                </a:lnTo>
                <a:lnTo>
                  <a:pt x="1840" y="36"/>
                </a:lnTo>
                <a:lnTo>
                  <a:pt x="1852" y="32"/>
                </a:lnTo>
                <a:lnTo>
                  <a:pt x="1848" y="20"/>
                </a:lnTo>
                <a:lnTo>
                  <a:pt x="1864" y="24"/>
                </a:lnTo>
                <a:lnTo>
                  <a:pt x="1866" y="8"/>
                </a:lnTo>
                <a:lnTo>
                  <a:pt x="1886" y="0"/>
                </a:lnTo>
                <a:lnTo>
                  <a:pt x="1912" y="14"/>
                </a:lnTo>
                <a:lnTo>
                  <a:pt x="1948" y="18"/>
                </a:lnTo>
                <a:lnTo>
                  <a:pt x="1958" y="24"/>
                </a:lnTo>
                <a:lnTo>
                  <a:pt x="1968" y="16"/>
                </a:lnTo>
                <a:lnTo>
                  <a:pt x="1992" y="26"/>
                </a:lnTo>
                <a:lnTo>
                  <a:pt x="2012" y="24"/>
                </a:lnTo>
                <a:lnTo>
                  <a:pt x="2016" y="32"/>
                </a:lnTo>
                <a:lnTo>
                  <a:pt x="2026" y="36"/>
                </a:lnTo>
                <a:lnTo>
                  <a:pt x="2032" y="30"/>
                </a:lnTo>
                <a:lnTo>
                  <a:pt x="2044" y="28"/>
                </a:lnTo>
                <a:lnTo>
                  <a:pt x="2044" y="40"/>
                </a:lnTo>
                <a:lnTo>
                  <a:pt x="2040" y="48"/>
                </a:lnTo>
                <a:lnTo>
                  <a:pt x="2052" y="84"/>
                </a:lnTo>
                <a:lnTo>
                  <a:pt x="2064" y="104"/>
                </a:lnTo>
                <a:lnTo>
                  <a:pt x="2068" y="124"/>
                </a:lnTo>
                <a:lnTo>
                  <a:pt x="2064" y="146"/>
                </a:lnTo>
                <a:lnTo>
                  <a:pt x="2076" y="146"/>
                </a:lnTo>
                <a:lnTo>
                  <a:pt x="2080" y="138"/>
                </a:lnTo>
                <a:lnTo>
                  <a:pt x="2088" y="140"/>
                </a:lnTo>
                <a:lnTo>
                  <a:pt x="2088" y="160"/>
                </a:lnTo>
                <a:lnTo>
                  <a:pt x="2100" y="188"/>
                </a:lnTo>
                <a:lnTo>
                  <a:pt x="2124" y="244"/>
                </a:lnTo>
                <a:lnTo>
                  <a:pt x="2152" y="290"/>
                </a:lnTo>
                <a:lnTo>
                  <a:pt x="2154" y="324"/>
                </a:lnTo>
                <a:lnTo>
                  <a:pt x="2174" y="342"/>
                </a:lnTo>
                <a:lnTo>
                  <a:pt x="2180" y="376"/>
                </a:lnTo>
                <a:lnTo>
                  <a:pt x="2186" y="392"/>
                </a:lnTo>
                <a:lnTo>
                  <a:pt x="2202" y="404"/>
                </a:lnTo>
                <a:lnTo>
                  <a:pt x="2220" y="446"/>
                </a:lnTo>
                <a:lnTo>
                  <a:pt x="2248" y="482"/>
                </a:lnTo>
                <a:lnTo>
                  <a:pt x="2298" y="562"/>
                </a:lnTo>
                <a:lnTo>
                  <a:pt x="2312" y="576"/>
                </a:lnTo>
                <a:lnTo>
                  <a:pt x="2320" y="610"/>
                </a:lnTo>
                <a:lnTo>
                  <a:pt x="2328" y="616"/>
                </a:lnTo>
                <a:lnTo>
                  <a:pt x="2344" y="616"/>
                </a:lnTo>
                <a:lnTo>
                  <a:pt x="2352" y="648"/>
                </a:lnTo>
                <a:lnTo>
                  <a:pt x="2412" y="716"/>
                </a:lnTo>
                <a:lnTo>
                  <a:pt x="2406" y="722"/>
                </a:lnTo>
                <a:lnTo>
                  <a:pt x="2392" y="712"/>
                </a:lnTo>
                <a:lnTo>
                  <a:pt x="2384" y="716"/>
                </a:lnTo>
                <a:lnTo>
                  <a:pt x="2432" y="822"/>
                </a:lnTo>
                <a:lnTo>
                  <a:pt x="2490" y="930"/>
                </a:lnTo>
                <a:lnTo>
                  <a:pt x="2554" y="1012"/>
                </a:lnTo>
                <a:lnTo>
                  <a:pt x="2576" y="1044"/>
                </a:lnTo>
                <a:lnTo>
                  <a:pt x="2588" y="1056"/>
                </a:lnTo>
                <a:lnTo>
                  <a:pt x="2624" y="1112"/>
                </a:lnTo>
                <a:lnTo>
                  <a:pt x="2636" y="1124"/>
                </a:lnTo>
                <a:lnTo>
                  <a:pt x="2648" y="1148"/>
                </a:lnTo>
                <a:lnTo>
                  <a:pt x="2654" y="1176"/>
                </a:lnTo>
                <a:lnTo>
                  <a:pt x="2686" y="1218"/>
                </a:lnTo>
                <a:lnTo>
                  <a:pt x="2696" y="1236"/>
                </a:lnTo>
                <a:lnTo>
                  <a:pt x="2708" y="1252"/>
                </a:lnTo>
                <a:lnTo>
                  <a:pt x="2720" y="1268"/>
                </a:lnTo>
                <a:lnTo>
                  <a:pt x="2716" y="1290"/>
                </a:lnTo>
                <a:lnTo>
                  <a:pt x="2736" y="1296"/>
                </a:lnTo>
                <a:lnTo>
                  <a:pt x="2744" y="1294"/>
                </a:lnTo>
                <a:lnTo>
                  <a:pt x="2756" y="1310"/>
                </a:lnTo>
                <a:lnTo>
                  <a:pt x="2778" y="1356"/>
                </a:lnTo>
                <a:lnTo>
                  <a:pt x="2788" y="1368"/>
                </a:lnTo>
                <a:lnTo>
                  <a:pt x="2800" y="1400"/>
                </a:lnTo>
                <a:lnTo>
                  <a:pt x="2818" y="1486"/>
                </a:lnTo>
                <a:lnTo>
                  <a:pt x="2828" y="1598"/>
                </a:lnTo>
                <a:lnTo>
                  <a:pt x="2836" y="1662"/>
                </a:lnTo>
                <a:lnTo>
                  <a:pt x="2832" y="1704"/>
                </a:lnTo>
                <a:lnTo>
                  <a:pt x="2838" y="1734"/>
                </a:lnTo>
                <a:lnTo>
                  <a:pt x="2854" y="1804"/>
                </a:lnTo>
                <a:lnTo>
                  <a:pt x="2844" y="1810"/>
                </a:lnTo>
                <a:lnTo>
                  <a:pt x="2836" y="1784"/>
                </a:lnTo>
                <a:lnTo>
                  <a:pt x="2826" y="1792"/>
                </a:lnTo>
                <a:lnTo>
                  <a:pt x="2830" y="1812"/>
                </a:lnTo>
                <a:lnTo>
                  <a:pt x="2816" y="1842"/>
                </a:lnTo>
                <a:lnTo>
                  <a:pt x="2816" y="1856"/>
                </a:lnTo>
                <a:lnTo>
                  <a:pt x="2814" y="1866"/>
                </a:lnTo>
                <a:lnTo>
                  <a:pt x="2812" y="1872"/>
                </a:lnTo>
                <a:lnTo>
                  <a:pt x="2804" y="1884"/>
                </a:lnTo>
                <a:lnTo>
                  <a:pt x="2808" y="1906"/>
                </a:lnTo>
                <a:lnTo>
                  <a:pt x="2800" y="1926"/>
                </a:lnTo>
                <a:lnTo>
                  <a:pt x="2808" y="1960"/>
                </a:lnTo>
                <a:lnTo>
                  <a:pt x="2818" y="1968"/>
                </a:lnTo>
                <a:lnTo>
                  <a:pt x="2818" y="1986"/>
                </a:lnTo>
                <a:lnTo>
                  <a:pt x="2804" y="1992"/>
                </a:lnTo>
                <a:lnTo>
                  <a:pt x="2798" y="2006"/>
                </a:lnTo>
                <a:lnTo>
                  <a:pt x="2800" y="2018"/>
                </a:lnTo>
                <a:lnTo>
                  <a:pt x="2792" y="2024"/>
                </a:lnTo>
                <a:lnTo>
                  <a:pt x="2792" y="2036"/>
                </a:lnTo>
                <a:lnTo>
                  <a:pt x="2788" y="2046"/>
                </a:lnTo>
                <a:lnTo>
                  <a:pt x="2782" y="2040"/>
                </a:lnTo>
                <a:lnTo>
                  <a:pt x="2774" y="2040"/>
                </a:lnTo>
                <a:lnTo>
                  <a:pt x="2774" y="2052"/>
                </a:lnTo>
                <a:lnTo>
                  <a:pt x="2768" y="2056"/>
                </a:lnTo>
                <a:lnTo>
                  <a:pt x="2756" y="2046"/>
                </a:lnTo>
                <a:lnTo>
                  <a:pt x="2734" y="2052"/>
                </a:lnTo>
                <a:lnTo>
                  <a:pt x="2736" y="2062"/>
                </a:lnTo>
                <a:lnTo>
                  <a:pt x="2728" y="2064"/>
                </a:lnTo>
                <a:lnTo>
                  <a:pt x="2700" y="2084"/>
                </a:lnTo>
                <a:lnTo>
                  <a:pt x="2672" y="2090"/>
                </a:lnTo>
                <a:lnTo>
                  <a:pt x="2660" y="2086"/>
                </a:lnTo>
                <a:lnTo>
                  <a:pt x="2636" y="2088"/>
                </a:lnTo>
                <a:lnTo>
                  <a:pt x="2616" y="2110"/>
                </a:lnTo>
                <a:lnTo>
                  <a:pt x="2572" y="2120"/>
                </a:lnTo>
                <a:lnTo>
                  <a:pt x="2548" y="2104"/>
                </a:lnTo>
                <a:lnTo>
                  <a:pt x="2532" y="2088"/>
                </a:lnTo>
                <a:lnTo>
                  <a:pt x="2532" y="2062"/>
                </a:lnTo>
                <a:lnTo>
                  <a:pt x="2536" y="2052"/>
                </a:lnTo>
                <a:lnTo>
                  <a:pt x="2554" y="2052"/>
                </a:lnTo>
                <a:lnTo>
                  <a:pt x="2566" y="2068"/>
                </a:lnTo>
                <a:lnTo>
                  <a:pt x="2600" y="2084"/>
                </a:lnTo>
                <a:lnTo>
                  <a:pt x="2620" y="2068"/>
                </a:lnTo>
                <a:lnTo>
                  <a:pt x="2626" y="2064"/>
                </a:lnTo>
                <a:lnTo>
                  <a:pt x="2620" y="2052"/>
                </a:lnTo>
                <a:lnTo>
                  <a:pt x="2622" y="2042"/>
                </a:lnTo>
                <a:lnTo>
                  <a:pt x="2614" y="2036"/>
                </a:lnTo>
                <a:lnTo>
                  <a:pt x="2598" y="2044"/>
                </a:lnTo>
                <a:lnTo>
                  <a:pt x="2584" y="2028"/>
                </a:lnTo>
                <a:lnTo>
                  <a:pt x="2560" y="2024"/>
                </a:lnTo>
                <a:lnTo>
                  <a:pt x="2550" y="2024"/>
                </a:lnTo>
                <a:lnTo>
                  <a:pt x="2528" y="2018"/>
                </a:lnTo>
                <a:lnTo>
                  <a:pt x="2498" y="1980"/>
                </a:lnTo>
                <a:lnTo>
                  <a:pt x="2500" y="1964"/>
                </a:lnTo>
                <a:lnTo>
                  <a:pt x="2486" y="1968"/>
                </a:lnTo>
                <a:lnTo>
                  <a:pt x="2470" y="1936"/>
                </a:lnTo>
                <a:lnTo>
                  <a:pt x="2448" y="1920"/>
                </a:lnTo>
                <a:lnTo>
                  <a:pt x="2424" y="1886"/>
                </a:lnTo>
                <a:lnTo>
                  <a:pt x="2380" y="1862"/>
                </a:lnTo>
                <a:lnTo>
                  <a:pt x="2364" y="1864"/>
                </a:lnTo>
                <a:lnTo>
                  <a:pt x="2360" y="1856"/>
                </a:lnTo>
                <a:lnTo>
                  <a:pt x="2348" y="1854"/>
                </a:lnTo>
                <a:lnTo>
                  <a:pt x="2346" y="1864"/>
                </a:lnTo>
                <a:lnTo>
                  <a:pt x="2334" y="1856"/>
                </a:lnTo>
                <a:lnTo>
                  <a:pt x="2292" y="1864"/>
                </a:lnTo>
                <a:lnTo>
                  <a:pt x="2272" y="1840"/>
                </a:lnTo>
                <a:lnTo>
                  <a:pt x="2250" y="1796"/>
                </a:lnTo>
                <a:lnTo>
                  <a:pt x="2234" y="1766"/>
                </a:lnTo>
                <a:lnTo>
                  <a:pt x="2228" y="1750"/>
                </a:lnTo>
                <a:lnTo>
                  <a:pt x="2226" y="1712"/>
                </a:lnTo>
                <a:lnTo>
                  <a:pt x="2220" y="1686"/>
                </a:lnTo>
                <a:lnTo>
                  <a:pt x="2204" y="1680"/>
                </a:lnTo>
                <a:lnTo>
                  <a:pt x="2204" y="1668"/>
                </a:lnTo>
                <a:lnTo>
                  <a:pt x="2184" y="1672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189" name="Group 69">
            <a:extLst>
              <a:ext uri="{FF2B5EF4-FFF2-40B4-BE49-F238E27FC236}">
                <a16:creationId xmlns:a16="http://schemas.microsoft.com/office/drawing/2014/main" id="{1719C840-7910-A940-93F7-F4AD2411FDF0}"/>
              </a:ext>
            </a:extLst>
          </p:cNvPr>
          <p:cNvGrpSpPr>
            <a:grpSpLocks/>
          </p:cNvGrpSpPr>
          <p:nvPr/>
        </p:nvGrpSpPr>
        <p:grpSpPr bwMode="auto">
          <a:xfrm>
            <a:off x="2355850" y="1746250"/>
            <a:ext cx="4530725" cy="3365500"/>
            <a:chOff x="1484" y="1100"/>
            <a:chExt cx="2854" cy="2120"/>
          </a:xfrm>
        </p:grpSpPr>
        <p:sp>
          <p:nvSpPr>
            <p:cNvPr id="5122" name="Freeform 2">
              <a:extLst>
                <a:ext uri="{FF2B5EF4-FFF2-40B4-BE49-F238E27FC236}">
                  <a16:creationId xmlns:a16="http://schemas.microsoft.com/office/drawing/2014/main" id="{A6135CDB-1E2B-3E4F-B474-A403A909B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" y="2834"/>
              <a:ext cx="274" cy="354"/>
            </a:xfrm>
            <a:custGeom>
              <a:avLst/>
              <a:gdLst>
                <a:gd name="T0" fmla="*/ 54 w 274"/>
                <a:gd name="T1" fmla="*/ 354 h 354"/>
                <a:gd name="T2" fmla="*/ 12 w 274"/>
                <a:gd name="T3" fmla="*/ 118 h 354"/>
                <a:gd name="T4" fmla="*/ 0 w 274"/>
                <a:gd name="T5" fmla="*/ 54 h 354"/>
                <a:gd name="T6" fmla="*/ 62 w 274"/>
                <a:gd name="T7" fmla="*/ 40 h 354"/>
                <a:gd name="T8" fmla="*/ 70 w 274"/>
                <a:gd name="T9" fmla="*/ 46 h 354"/>
                <a:gd name="T10" fmla="*/ 200 w 274"/>
                <a:gd name="T11" fmla="*/ 20 h 354"/>
                <a:gd name="T12" fmla="*/ 200 w 274"/>
                <a:gd name="T13" fmla="*/ 12 h 354"/>
                <a:gd name="T14" fmla="*/ 256 w 274"/>
                <a:gd name="T15" fmla="*/ 0 h 354"/>
                <a:gd name="T16" fmla="*/ 274 w 274"/>
                <a:gd name="T17" fmla="*/ 70 h 354"/>
                <a:gd name="T18" fmla="*/ 260 w 274"/>
                <a:gd name="T19" fmla="*/ 74 h 354"/>
                <a:gd name="T20" fmla="*/ 254 w 274"/>
                <a:gd name="T21" fmla="*/ 46 h 354"/>
                <a:gd name="T22" fmla="*/ 244 w 274"/>
                <a:gd name="T23" fmla="*/ 58 h 354"/>
                <a:gd name="T24" fmla="*/ 248 w 274"/>
                <a:gd name="T25" fmla="*/ 78 h 354"/>
                <a:gd name="T26" fmla="*/ 234 w 274"/>
                <a:gd name="T27" fmla="*/ 112 h 354"/>
                <a:gd name="T28" fmla="*/ 232 w 274"/>
                <a:gd name="T29" fmla="*/ 138 h 354"/>
                <a:gd name="T30" fmla="*/ 222 w 274"/>
                <a:gd name="T31" fmla="*/ 146 h 354"/>
                <a:gd name="T32" fmla="*/ 228 w 274"/>
                <a:gd name="T33" fmla="*/ 170 h 354"/>
                <a:gd name="T34" fmla="*/ 220 w 274"/>
                <a:gd name="T35" fmla="*/ 192 h 354"/>
                <a:gd name="T36" fmla="*/ 226 w 274"/>
                <a:gd name="T37" fmla="*/ 226 h 354"/>
                <a:gd name="T38" fmla="*/ 234 w 274"/>
                <a:gd name="T39" fmla="*/ 232 h 354"/>
                <a:gd name="T40" fmla="*/ 236 w 274"/>
                <a:gd name="T41" fmla="*/ 250 h 354"/>
                <a:gd name="T42" fmla="*/ 222 w 274"/>
                <a:gd name="T43" fmla="*/ 260 h 354"/>
                <a:gd name="T44" fmla="*/ 218 w 274"/>
                <a:gd name="T45" fmla="*/ 266 h 354"/>
                <a:gd name="T46" fmla="*/ 216 w 274"/>
                <a:gd name="T47" fmla="*/ 272 h 354"/>
                <a:gd name="T48" fmla="*/ 218 w 274"/>
                <a:gd name="T49" fmla="*/ 274 h 354"/>
                <a:gd name="T50" fmla="*/ 218 w 274"/>
                <a:gd name="T51" fmla="*/ 278 h 354"/>
                <a:gd name="T52" fmla="*/ 220 w 274"/>
                <a:gd name="T53" fmla="*/ 280 h 354"/>
                <a:gd name="T54" fmla="*/ 220 w 274"/>
                <a:gd name="T55" fmla="*/ 284 h 354"/>
                <a:gd name="T56" fmla="*/ 208 w 274"/>
                <a:gd name="T57" fmla="*/ 290 h 354"/>
                <a:gd name="T58" fmla="*/ 212 w 274"/>
                <a:gd name="T59" fmla="*/ 302 h 354"/>
                <a:gd name="T60" fmla="*/ 206 w 274"/>
                <a:gd name="T61" fmla="*/ 312 h 354"/>
                <a:gd name="T62" fmla="*/ 200 w 274"/>
                <a:gd name="T63" fmla="*/ 304 h 354"/>
                <a:gd name="T64" fmla="*/ 194 w 274"/>
                <a:gd name="T65" fmla="*/ 306 h 354"/>
                <a:gd name="T66" fmla="*/ 190 w 274"/>
                <a:gd name="T67" fmla="*/ 318 h 354"/>
                <a:gd name="T68" fmla="*/ 184 w 274"/>
                <a:gd name="T69" fmla="*/ 320 h 354"/>
                <a:gd name="T70" fmla="*/ 172 w 274"/>
                <a:gd name="T71" fmla="*/ 310 h 354"/>
                <a:gd name="T72" fmla="*/ 154 w 274"/>
                <a:gd name="T73" fmla="*/ 316 h 354"/>
                <a:gd name="T74" fmla="*/ 156 w 274"/>
                <a:gd name="T75" fmla="*/ 326 h 354"/>
                <a:gd name="T76" fmla="*/ 146 w 274"/>
                <a:gd name="T77" fmla="*/ 328 h 354"/>
                <a:gd name="T78" fmla="*/ 118 w 274"/>
                <a:gd name="T79" fmla="*/ 348 h 354"/>
                <a:gd name="T80" fmla="*/ 90 w 274"/>
                <a:gd name="T81" fmla="*/ 354 h 354"/>
                <a:gd name="T82" fmla="*/ 78 w 274"/>
                <a:gd name="T83" fmla="*/ 348 h 354"/>
                <a:gd name="T84" fmla="*/ 54 w 274"/>
                <a:gd name="T85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54">
                  <a:moveTo>
                    <a:pt x="54" y="354"/>
                  </a:moveTo>
                  <a:lnTo>
                    <a:pt x="12" y="118"/>
                  </a:lnTo>
                  <a:lnTo>
                    <a:pt x="0" y="54"/>
                  </a:lnTo>
                  <a:lnTo>
                    <a:pt x="62" y="40"/>
                  </a:lnTo>
                  <a:lnTo>
                    <a:pt x="70" y="46"/>
                  </a:lnTo>
                  <a:lnTo>
                    <a:pt x="200" y="20"/>
                  </a:lnTo>
                  <a:lnTo>
                    <a:pt x="200" y="12"/>
                  </a:lnTo>
                  <a:lnTo>
                    <a:pt x="256" y="0"/>
                  </a:lnTo>
                  <a:lnTo>
                    <a:pt x="274" y="70"/>
                  </a:lnTo>
                  <a:lnTo>
                    <a:pt x="260" y="74"/>
                  </a:lnTo>
                  <a:lnTo>
                    <a:pt x="254" y="46"/>
                  </a:lnTo>
                  <a:lnTo>
                    <a:pt x="244" y="58"/>
                  </a:lnTo>
                  <a:lnTo>
                    <a:pt x="248" y="78"/>
                  </a:lnTo>
                  <a:lnTo>
                    <a:pt x="234" y="112"/>
                  </a:lnTo>
                  <a:lnTo>
                    <a:pt x="232" y="138"/>
                  </a:lnTo>
                  <a:lnTo>
                    <a:pt x="222" y="146"/>
                  </a:lnTo>
                  <a:lnTo>
                    <a:pt x="228" y="170"/>
                  </a:lnTo>
                  <a:lnTo>
                    <a:pt x="220" y="192"/>
                  </a:lnTo>
                  <a:lnTo>
                    <a:pt x="226" y="226"/>
                  </a:lnTo>
                  <a:lnTo>
                    <a:pt x="234" y="232"/>
                  </a:lnTo>
                  <a:lnTo>
                    <a:pt x="236" y="250"/>
                  </a:lnTo>
                  <a:lnTo>
                    <a:pt x="222" y="260"/>
                  </a:lnTo>
                  <a:lnTo>
                    <a:pt x="218" y="266"/>
                  </a:lnTo>
                  <a:lnTo>
                    <a:pt x="216" y="272"/>
                  </a:lnTo>
                  <a:lnTo>
                    <a:pt x="218" y="274"/>
                  </a:lnTo>
                  <a:lnTo>
                    <a:pt x="218" y="278"/>
                  </a:lnTo>
                  <a:lnTo>
                    <a:pt x="220" y="280"/>
                  </a:lnTo>
                  <a:lnTo>
                    <a:pt x="220" y="284"/>
                  </a:lnTo>
                  <a:lnTo>
                    <a:pt x="208" y="290"/>
                  </a:lnTo>
                  <a:lnTo>
                    <a:pt x="212" y="302"/>
                  </a:lnTo>
                  <a:lnTo>
                    <a:pt x="206" y="312"/>
                  </a:lnTo>
                  <a:lnTo>
                    <a:pt x="200" y="304"/>
                  </a:lnTo>
                  <a:lnTo>
                    <a:pt x="194" y="306"/>
                  </a:lnTo>
                  <a:lnTo>
                    <a:pt x="190" y="318"/>
                  </a:lnTo>
                  <a:lnTo>
                    <a:pt x="184" y="320"/>
                  </a:lnTo>
                  <a:lnTo>
                    <a:pt x="172" y="310"/>
                  </a:lnTo>
                  <a:lnTo>
                    <a:pt x="154" y="316"/>
                  </a:lnTo>
                  <a:lnTo>
                    <a:pt x="156" y="326"/>
                  </a:lnTo>
                  <a:lnTo>
                    <a:pt x="146" y="328"/>
                  </a:lnTo>
                  <a:lnTo>
                    <a:pt x="118" y="348"/>
                  </a:lnTo>
                  <a:lnTo>
                    <a:pt x="90" y="354"/>
                  </a:lnTo>
                  <a:lnTo>
                    <a:pt x="78" y="348"/>
                  </a:lnTo>
                  <a:lnTo>
                    <a:pt x="54" y="354"/>
                  </a:lnTo>
                  <a:close/>
                </a:path>
              </a:pathLst>
            </a:custGeom>
            <a:solidFill>
              <a:srgbClr val="FFC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3" name="Freeform 3">
              <a:extLst>
                <a:ext uri="{FF2B5EF4-FFF2-40B4-BE49-F238E27FC236}">
                  <a16:creationId xmlns:a16="http://schemas.microsoft.com/office/drawing/2014/main" id="{7645B4B8-45E4-114C-BB48-38E3CED04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" y="2952"/>
              <a:ext cx="212" cy="268"/>
            </a:xfrm>
            <a:custGeom>
              <a:avLst/>
              <a:gdLst>
                <a:gd name="T0" fmla="*/ 0 w 212"/>
                <a:gd name="T1" fmla="*/ 32 h 268"/>
                <a:gd name="T2" fmla="*/ 170 w 212"/>
                <a:gd name="T3" fmla="*/ 0 h 268"/>
                <a:gd name="T4" fmla="*/ 212 w 212"/>
                <a:gd name="T5" fmla="*/ 236 h 268"/>
                <a:gd name="T6" fmla="*/ 194 w 212"/>
                <a:gd name="T7" fmla="*/ 258 h 268"/>
                <a:gd name="T8" fmla="*/ 146 w 212"/>
                <a:gd name="T9" fmla="*/ 268 h 268"/>
                <a:gd name="T10" fmla="*/ 120 w 212"/>
                <a:gd name="T11" fmla="*/ 248 h 268"/>
                <a:gd name="T12" fmla="*/ 110 w 212"/>
                <a:gd name="T13" fmla="*/ 234 h 268"/>
                <a:gd name="T14" fmla="*/ 106 w 212"/>
                <a:gd name="T15" fmla="*/ 210 h 268"/>
                <a:gd name="T16" fmla="*/ 110 w 212"/>
                <a:gd name="T17" fmla="*/ 202 h 268"/>
                <a:gd name="T18" fmla="*/ 128 w 212"/>
                <a:gd name="T19" fmla="*/ 200 h 268"/>
                <a:gd name="T20" fmla="*/ 142 w 212"/>
                <a:gd name="T21" fmla="*/ 216 h 268"/>
                <a:gd name="T22" fmla="*/ 176 w 212"/>
                <a:gd name="T23" fmla="*/ 232 h 268"/>
                <a:gd name="T24" fmla="*/ 196 w 212"/>
                <a:gd name="T25" fmla="*/ 214 h 268"/>
                <a:gd name="T26" fmla="*/ 202 w 212"/>
                <a:gd name="T27" fmla="*/ 210 h 268"/>
                <a:gd name="T28" fmla="*/ 194 w 212"/>
                <a:gd name="T29" fmla="*/ 200 h 268"/>
                <a:gd name="T30" fmla="*/ 198 w 212"/>
                <a:gd name="T31" fmla="*/ 186 h 268"/>
                <a:gd name="T32" fmla="*/ 190 w 212"/>
                <a:gd name="T33" fmla="*/ 180 h 268"/>
                <a:gd name="T34" fmla="*/ 174 w 212"/>
                <a:gd name="T35" fmla="*/ 190 h 268"/>
                <a:gd name="T36" fmla="*/ 156 w 212"/>
                <a:gd name="T37" fmla="*/ 174 h 268"/>
                <a:gd name="T38" fmla="*/ 138 w 212"/>
                <a:gd name="T39" fmla="*/ 170 h 268"/>
                <a:gd name="T40" fmla="*/ 124 w 212"/>
                <a:gd name="T41" fmla="*/ 172 h 268"/>
                <a:gd name="T42" fmla="*/ 102 w 212"/>
                <a:gd name="T43" fmla="*/ 164 h 268"/>
                <a:gd name="T44" fmla="*/ 92 w 212"/>
                <a:gd name="T45" fmla="*/ 146 h 268"/>
                <a:gd name="T46" fmla="*/ 76 w 212"/>
                <a:gd name="T47" fmla="*/ 126 h 268"/>
                <a:gd name="T48" fmla="*/ 76 w 212"/>
                <a:gd name="T49" fmla="*/ 112 h 268"/>
                <a:gd name="T50" fmla="*/ 62 w 212"/>
                <a:gd name="T51" fmla="*/ 112 h 268"/>
                <a:gd name="T52" fmla="*/ 46 w 212"/>
                <a:gd name="T53" fmla="*/ 84 h 268"/>
                <a:gd name="T54" fmla="*/ 24 w 212"/>
                <a:gd name="T55" fmla="*/ 66 h 268"/>
                <a:gd name="T56" fmla="*/ 0 w 212"/>
                <a:gd name="T57" fmla="*/ 3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2" h="268">
                  <a:moveTo>
                    <a:pt x="0" y="32"/>
                  </a:moveTo>
                  <a:lnTo>
                    <a:pt x="170" y="0"/>
                  </a:lnTo>
                  <a:lnTo>
                    <a:pt x="212" y="236"/>
                  </a:lnTo>
                  <a:lnTo>
                    <a:pt x="194" y="258"/>
                  </a:lnTo>
                  <a:lnTo>
                    <a:pt x="146" y="268"/>
                  </a:lnTo>
                  <a:lnTo>
                    <a:pt x="120" y="248"/>
                  </a:lnTo>
                  <a:lnTo>
                    <a:pt x="110" y="234"/>
                  </a:lnTo>
                  <a:lnTo>
                    <a:pt x="106" y="210"/>
                  </a:lnTo>
                  <a:lnTo>
                    <a:pt x="110" y="202"/>
                  </a:lnTo>
                  <a:lnTo>
                    <a:pt x="128" y="200"/>
                  </a:lnTo>
                  <a:lnTo>
                    <a:pt x="142" y="216"/>
                  </a:lnTo>
                  <a:lnTo>
                    <a:pt x="176" y="232"/>
                  </a:lnTo>
                  <a:lnTo>
                    <a:pt x="196" y="214"/>
                  </a:lnTo>
                  <a:lnTo>
                    <a:pt x="202" y="210"/>
                  </a:lnTo>
                  <a:lnTo>
                    <a:pt x="194" y="200"/>
                  </a:lnTo>
                  <a:lnTo>
                    <a:pt x="198" y="186"/>
                  </a:lnTo>
                  <a:lnTo>
                    <a:pt x="190" y="180"/>
                  </a:lnTo>
                  <a:lnTo>
                    <a:pt x="174" y="190"/>
                  </a:lnTo>
                  <a:lnTo>
                    <a:pt x="156" y="174"/>
                  </a:lnTo>
                  <a:lnTo>
                    <a:pt x="138" y="170"/>
                  </a:lnTo>
                  <a:lnTo>
                    <a:pt x="124" y="172"/>
                  </a:lnTo>
                  <a:lnTo>
                    <a:pt x="102" y="164"/>
                  </a:lnTo>
                  <a:lnTo>
                    <a:pt x="92" y="146"/>
                  </a:lnTo>
                  <a:lnTo>
                    <a:pt x="76" y="126"/>
                  </a:lnTo>
                  <a:lnTo>
                    <a:pt x="76" y="112"/>
                  </a:lnTo>
                  <a:lnTo>
                    <a:pt x="62" y="112"/>
                  </a:lnTo>
                  <a:lnTo>
                    <a:pt x="46" y="84"/>
                  </a:lnTo>
                  <a:lnTo>
                    <a:pt x="24" y="6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>
              <a:extLst>
                <a:ext uri="{FF2B5EF4-FFF2-40B4-BE49-F238E27FC236}">
                  <a16:creationId xmlns:a16="http://schemas.microsoft.com/office/drawing/2014/main" id="{CCD4F210-4598-2043-B312-691C951DA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" y="2706"/>
              <a:ext cx="368" cy="278"/>
            </a:xfrm>
            <a:custGeom>
              <a:avLst/>
              <a:gdLst>
                <a:gd name="T0" fmla="*/ 368 w 368"/>
                <a:gd name="T1" fmla="*/ 246 h 278"/>
                <a:gd name="T2" fmla="*/ 198 w 368"/>
                <a:gd name="T3" fmla="*/ 278 h 278"/>
                <a:gd name="T4" fmla="*/ 156 w 368"/>
                <a:gd name="T5" fmla="*/ 256 h 278"/>
                <a:gd name="T6" fmla="*/ 138 w 368"/>
                <a:gd name="T7" fmla="*/ 258 h 278"/>
                <a:gd name="T8" fmla="*/ 132 w 368"/>
                <a:gd name="T9" fmla="*/ 246 h 278"/>
                <a:gd name="T10" fmla="*/ 124 w 368"/>
                <a:gd name="T11" fmla="*/ 246 h 278"/>
                <a:gd name="T12" fmla="*/ 122 w 368"/>
                <a:gd name="T13" fmla="*/ 254 h 278"/>
                <a:gd name="T14" fmla="*/ 108 w 368"/>
                <a:gd name="T15" fmla="*/ 250 h 278"/>
                <a:gd name="T16" fmla="*/ 66 w 368"/>
                <a:gd name="T17" fmla="*/ 258 h 278"/>
                <a:gd name="T18" fmla="*/ 44 w 368"/>
                <a:gd name="T19" fmla="*/ 232 h 278"/>
                <a:gd name="T20" fmla="*/ 2 w 368"/>
                <a:gd name="T21" fmla="*/ 142 h 278"/>
                <a:gd name="T22" fmla="*/ 0 w 368"/>
                <a:gd name="T23" fmla="*/ 106 h 278"/>
                <a:gd name="T24" fmla="*/ 10 w 368"/>
                <a:gd name="T25" fmla="*/ 102 h 278"/>
                <a:gd name="T26" fmla="*/ 10 w 368"/>
                <a:gd name="T27" fmla="*/ 110 h 278"/>
                <a:gd name="T28" fmla="*/ 62 w 368"/>
                <a:gd name="T29" fmla="*/ 100 h 278"/>
                <a:gd name="T30" fmla="*/ 56 w 368"/>
                <a:gd name="T31" fmla="*/ 62 h 278"/>
                <a:gd name="T32" fmla="*/ 88 w 368"/>
                <a:gd name="T33" fmla="*/ 48 h 278"/>
                <a:gd name="T34" fmla="*/ 82 w 368"/>
                <a:gd name="T35" fmla="*/ 18 h 278"/>
                <a:gd name="T36" fmla="*/ 178 w 368"/>
                <a:gd name="T37" fmla="*/ 0 h 278"/>
                <a:gd name="T38" fmla="*/ 198 w 368"/>
                <a:gd name="T39" fmla="*/ 100 h 278"/>
                <a:gd name="T40" fmla="*/ 336 w 368"/>
                <a:gd name="T41" fmla="*/ 74 h 278"/>
                <a:gd name="T42" fmla="*/ 356 w 368"/>
                <a:gd name="T43" fmla="*/ 182 h 278"/>
                <a:gd name="T44" fmla="*/ 368 w 368"/>
                <a:gd name="T45" fmla="*/ 2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278">
                  <a:moveTo>
                    <a:pt x="368" y="246"/>
                  </a:moveTo>
                  <a:lnTo>
                    <a:pt x="198" y="278"/>
                  </a:lnTo>
                  <a:lnTo>
                    <a:pt x="156" y="256"/>
                  </a:lnTo>
                  <a:lnTo>
                    <a:pt x="138" y="258"/>
                  </a:lnTo>
                  <a:lnTo>
                    <a:pt x="132" y="246"/>
                  </a:lnTo>
                  <a:lnTo>
                    <a:pt x="124" y="246"/>
                  </a:lnTo>
                  <a:lnTo>
                    <a:pt x="122" y="254"/>
                  </a:lnTo>
                  <a:lnTo>
                    <a:pt x="108" y="250"/>
                  </a:lnTo>
                  <a:lnTo>
                    <a:pt x="66" y="258"/>
                  </a:lnTo>
                  <a:lnTo>
                    <a:pt x="44" y="232"/>
                  </a:lnTo>
                  <a:lnTo>
                    <a:pt x="2" y="142"/>
                  </a:lnTo>
                  <a:lnTo>
                    <a:pt x="0" y="106"/>
                  </a:lnTo>
                  <a:lnTo>
                    <a:pt x="10" y="102"/>
                  </a:lnTo>
                  <a:lnTo>
                    <a:pt x="10" y="110"/>
                  </a:lnTo>
                  <a:lnTo>
                    <a:pt x="62" y="100"/>
                  </a:lnTo>
                  <a:lnTo>
                    <a:pt x="56" y="62"/>
                  </a:lnTo>
                  <a:lnTo>
                    <a:pt x="88" y="48"/>
                  </a:lnTo>
                  <a:lnTo>
                    <a:pt x="82" y="18"/>
                  </a:lnTo>
                  <a:lnTo>
                    <a:pt x="178" y="0"/>
                  </a:lnTo>
                  <a:lnTo>
                    <a:pt x="198" y="100"/>
                  </a:lnTo>
                  <a:lnTo>
                    <a:pt x="336" y="74"/>
                  </a:lnTo>
                  <a:lnTo>
                    <a:pt x="356" y="182"/>
                  </a:lnTo>
                  <a:lnTo>
                    <a:pt x="368" y="246"/>
                  </a:lnTo>
                  <a:close/>
                </a:path>
              </a:pathLst>
            </a:custGeom>
            <a:solidFill>
              <a:srgbClr val="FFC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>
              <a:extLst>
                <a:ext uri="{FF2B5EF4-FFF2-40B4-BE49-F238E27FC236}">
                  <a16:creationId xmlns:a16="http://schemas.microsoft.com/office/drawing/2014/main" id="{123994F8-DBE7-A64E-8453-0F45DB9AC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626"/>
              <a:ext cx="204" cy="190"/>
            </a:xfrm>
            <a:custGeom>
              <a:avLst/>
              <a:gdLst>
                <a:gd name="T0" fmla="*/ 116 w 204"/>
                <a:gd name="T1" fmla="*/ 186 h 190"/>
                <a:gd name="T2" fmla="*/ 110 w 204"/>
                <a:gd name="T3" fmla="*/ 160 h 190"/>
                <a:gd name="T4" fmla="*/ 96 w 204"/>
                <a:gd name="T5" fmla="*/ 154 h 190"/>
                <a:gd name="T6" fmla="*/ 94 w 204"/>
                <a:gd name="T7" fmla="*/ 142 h 190"/>
                <a:gd name="T8" fmla="*/ 74 w 204"/>
                <a:gd name="T9" fmla="*/ 146 h 190"/>
                <a:gd name="T10" fmla="*/ 66 w 204"/>
                <a:gd name="T11" fmla="*/ 136 h 190"/>
                <a:gd name="T12" fmla="*/ 58 w 204"/>
                <a:gd name="T13" fmla="*/ 136 h 190"/>
                <a:gd name="T14" fmla="*/ 50 w 204"/>
                <a:gd name="T15" fmla="*/ 124 h 190"/>
                <a:gd name="T16" fmla="*/ 54 w 204"/>
                <a:gd name="T17" fmla="*/ 118 h 190"/>
                <a:gd name="T18" fmla="*/ 52 w 204"/>
                <a:gd name="T19" fmla="*/ 110 h 190"/>
                <a:gd name="T20" fmla="*/ 28 w 204"/>
                <a:gd name="T21" fmla="*/ 114 h 190"/>
                <a:gd name="T22" fmla="*/ 22 w 204"/>
                <a:gd name="T23" fmla="*/ 108 h 190"/>
                <a:gd name="T24" fmla="*/ 16 w 204"/>
                <a:gd name="T25" fmla="*/ 84 h 190"/>
                <a:gd name="T26" fmla="*/ 4 w 204"/>
                <a:gd name="T27" fmla="*/ 72 h 190"/>
                <a:gd name="T28" fmla="*/ 0 w 204"/>
                <a:gd name="T29" fmla="*/ 48 h 190"/>
                <a:gd name="T30" fmla="*/ 4 w 204"/>
                <a:gd name="T31" fmla="*/ 34 h 190"/>
                <a:gd name="T32" fmla="*/ 180 w 204"/>
                <a:gd name="T33" fmla="*/ 0 h 190"/>
                <a:gd name="T34" fmla="*/ 198 w 204"/>
                <a:gd name="T35" fmla="*/ 98 h 190"/>
                <a:gd name="T36" fmla="*/ 204 w 204"/>
                <a:gd name="T37" fmla="*/ 128 h 190"/>
                <a:gd name="T38" fmla="*/ 172 w 204"/>
                <a:gd name="T39" fmla="*/ 142 h 190"/>
                <a:gd name="T40" fmla="*/ 178 w 204"/>
                <a:gd name="T41" fmla="*/ 180 h 190"/>
                <a:gd name="T42" fmla="*/ 126 w 204"/>
                <a:gd name="T43" fmla="*/ 190 h 190"/>
                <a:gd name="T44" fmla="*/ 126 w 204"/>
                <a:gd name="T45" fmla="*/ 182 h 190"/>
                <a:gd name="T46" fmla="*/ 116 w 204"/>
                <a:gd name="T47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4" h="190">
                  <a:moveTo>
                    <a:pt x="116" y="186"/>
                  </a:moveTo>
                  <a:lnTo>
                    <a:pt x="110" y="160"/>
                  </a:lnTo>
                  <a:lnTo>
                    <a:pt x="96" y="154"/>
                  </a:lnTo>
                  <a:lnTo>
                    <a:pt x="94" y="142"/>
                  </a:lnTo>
                  <a:lnTo>
                    <a:pt x="74" y="146"/>
                  </a:lnTo>
                  <a:lnTo>
                    <a:pt x="66" y="136"/>
                  </a:lnTo>
                  <a:lnTo>
                    <a:pt x="58" y="136"/>
                  </a:lnTo>
                  <a:lnTo>
                    <a:pt x="50" y="124"/>
                  </a:lnTo>
                  <a:lnTo>
                    <a:pt x="54" y="118"/>
                  </a:lnTo>
                  <a:lnTo>
                    <a:pt x="52" y="110"/>
                  </a:lnTo>
                  <a:lnTo>
                    <a:pt x="28" y="114"/>
                  </a:lnTo>
                  <a:lnTo>
                    <a:pt x="22" y="108"/>
                  </a:lnTo>
                  <a:lnTo>
                    <a:pt x="16" y="84"/>
                  </a:lnTo>
                  <a:lnTo>
                    <a:pt x="4" y="72"/>
                  </a:lnTo>
                  <a:lnTo>
                    <a:pt x="0" y="48"/>
                  </a:lnTo>
                  <a:lnTo>
                    <a:pt x="4" y="34"/>
                  </a:lnTo>
                  <a:lnTo>
                    <a:pt x="180" y="0"/>
                  </a:lnTo>
                  <a:lnTo>
                    <a:pt x="198" y="98"/>
                  </a:lnTo>
                  <a:lnTo>
                    <a:pt x="204" y="128"/>
                  </a:lnTo>
                  <a:lnTo>
                    <a:pt x="172" y="142"/>
                  </a:lnTo>
                  <a:lnTo>
                    <a:pt x="178" y="180"/>
                  </a:lnTo>
                  <a:lnTo>
                    <a:pt x="126" y="190"/>
                  </a:lnTo>
                  <a:lnTo>
                    <a:pt x="126" y="182"/>
                  </a:lnTo>
                  <a:lnTo>
                    <a:pt x="116" y="18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>
              <a:extLst>
                <a:ext uri="{FF2B5EF4-FFF2-40B4-BE49-F238E27FC236}">
                  <a16:creationId xmlns:a16="http://schemas.microsoft.com/office/drawing/2014/main" id="{95BDECC7-DE58-F645-936F-438846B6B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2526"/>
              <a:ext cx="280" cy="134"/>
            </a:xfrm>
            <a:custGeom>
              <a:avLst/>
              <a:gdLst>
                <a:gd name="T0" fmla="*/ 70 w 280"/>
                <a:gd name="T1" fmla="*/ 120 h 134"/>
                <a:gd name="T2" fmla="*/ 58 w 280"/>
                <a:gd name="T3" fmla="*/ 122 h 134"/>
                <a:gd name="T4" fmla="*/ 48 w 280"/>
                <a:gd name="T5" fmla="*/ 118 h 134"/>
                <a:gd name="T6" fmla="*/ 44 w 280"/>
                <a:gd name="T7" fmla="*/ 124 h 134"/>
                <a:gd name="T8" fmla="*/ 36 w 280"/>
                <a:gd name="T9" fmla="*/ 114 h 134"/>
                <a:gd name="T10" fmla="*/ 32 w 280"/>
                <a:gd name="T11" fmla="*/ 120 h 134"/>
                <a:gd name="T12" fmla="*/ 0 w 280"/>
                <a:gd name="T13" fmla="*/ 88 h 134"/>
                <a:gd name="T14" fmla="*/ 30 w 280"/>
                <a:gd name="T15" fmla="*/ 80 h 134"/>
                <a:gd name="T16" fmla="*/ 22 w 280"/>
                <a:gd name="T17" fmla="*/ 44 h 134"/>
                <a:gd name="T18" fmla="*/ 258 w 280"/>
                <a:gd name="T19" fmla="*/ 0 h 134"/>
                <a:gd name="T20" fmla="*/ 280 w 280"/>
                <a:gd name="T21" fmla="*/ 100 h 134"/>
                <a:gd name="T22" fmla="*/ 104 w 280"/>
                <a:gd name="T23" fmla="*/ 134 h 134"/>
                <a:gd name="T24" fmla="*/ 106 w 280"/>
                <a:gd name="T25" fmla="*/ 120 h 134"/>
                <a:gd name="T26" fmla="*/ 96 w 280"/>
                <a:gd name="T27" fmla="*/ 96 h 134"/>
                <a:gd name="T28" fmla="*/ 82 w 280"/>
                <a:gd name="T29" fmla="*/ 80 h 134"/>
                <a:gd name="T30" fmla="*/ 86 w 280"/>
                <a:gd name="T31" fmla="*/ 72 h 134"/>
                <a:gd name="T32" fmla="*/ 106 w 280"/>
                <a:gd name="T33" fmla="*/ 62 h 134"/>
                <a:gd name="T34" fmla="*/ 106 w 280"/>
                <a:gd name="T35" fmla="*/ 54 h 134"/>
                <a:gd name="T36" fmla="*/ 98 w 280"/>
                <a:gd name="T37" fmla="*/ 48 h 134"/>
                <a:gd name="T38" fmla="*/ 88 w 280"/>
                <a:gd name="T39" fmla="*/ 58 h 134"/>
                <a:gd name="T40" fmla="*/ 66 w 280"/>
                <a:gd name="T41" fmla="*/ 62 h 134"/>
                <a:gd name="T42" fmla="*/ 62 w 280"/>
                <a:gd name="T43" fmla="*/ 70 h 134"/>
                <a:gd name="T44" fmla="*/ 34 w 280"/>
                <a:gd name="T45" fmla="*/ 54 h 134"/>
                <a:gd name="T46" fmla="*/ 26 w 280"/>
                <a:gd name="T47" fmla="*/ 56 h 134"/>
                <a:gd name="T48" fmla="*/ 30 w 280"/>
                <a:gd name="T49" fmla="*/ 74 h 134"/>
                <a:gd name="T50" fmla="*/ 48 w 280"/>
                <a:gd name="T51" fmla="*/ 84 h 134"/>
                <a:gd name="T52" fmla="*/ 60 w 280"/>
                <a:gd name="T53" fmla="*/ 92 h 134"/>
                <a:gd name="T54" fmla="*/ 66 w 280"/>
                <a:gd name="T55" fmla="*/ 96 h 134"/>
                <a:gd name="T56" fmla="*/ 70 w 280"/>
                <a:gd name="T57" fmla="*/ 1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0" h="134">
                  <a:moveTo>
                    <a:pt x="70" y="120"/>
                  </a:moveTo>
                  <a:lnTo>
                    <a:pt x="58" y="122"/>
                  </a:lnTo>
                  <a:lnTo>
                    <a:pt x="48" y="118"/>
                  </a:lnTo>
                  <a:lnTo>
                    <a:pt x="44" y="124"/>
                  </a:lnTo>
                  <a:lnTo>
                    <a:pt x="36" y="114"/>
                  </a:lnTo>
                  <a:lnTo>
                    <a:pt x="32" y="120"/>
                  </a:lnTo>
                  <a:lnTo>
                    <a:pt x="0" y="88"/>
                  </a:lnTo>
                  <a:lnTo>
                    <a:pt x="30" y="80"/>
                  </a:lnTo>
                  <a:lnTo>
                    <a:pt x="22" y="44"/>
                  </a:lnTo>
                  <a:lnTo>
                    <a:pt x="258" y="0"/>
                  </a:lnTo>
                  <a:lnTo>
                    <a:pt x="280" y="100"/>
                  </a:lnTo>
                  <a:lnTo>
                    <a:pt x="104" y="134"/>
                  </a:lnTo>
                  <a:lnTo>
                    <a:pt x="106" y="120"/>
                  </a:lnTo>
                  <a:lnTo>
                    <a:pt x="96" y="96"/>
                  </a:lnTo>
                  <a:lnTo>
                    <a:pt x="82" y="80"/>
                  </a:lnTo>
                  <a:lnTo>
                    <a:pt x="86" y="72"/>
                  </a:lnTo>
                  <a:lnTo>
                    <a:pt x="106" y="62"/>
                  </a:lnTo>
                  <a:lnTo>
                    <a:pt x="106" y="54"/>
                  </a:lnTo>
                  <a:lnTo>
                    <a:pt x="98" y="48"/>
                  </a:lnTo>
                  <a:lnTo>
                    <a:pt x="8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34" y="54"/>
                  </a:lnTo>
                  <a:lnTo>
                    <a:pt x="26" y="56"/>
                  </a:lnTo>
                  <a:lnTo>
                    <a:pt x="30" y="74"/>
                  </a:lnTo>
                  <a:lnTo>
                    <a:pt x="48" y="84"/>
                  </a:lnTo>
                  <a:lnTo>
                    <a:pt x="60" y="92"/>
                  </a:lnTo>
                  <a:lnTo>
                    <a:pt x="66" y="96"/>
                  </a:lnTo>
                  <a:lnTo>
                    <a:pt x="70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Freeform 7">
              <a:extLst>
                <a:ext uri="{FF2B5EF4-FFF2-40B4-BE49-F238E27FC236}">
                  <a16:creationId xmlns:a16="http://schemas.microsoft.com/office/drawing/2014/main" id="{1EA8D2DD-A7A5-D146-B737-7E130C79B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" y="2586"/>
              <a:ext cx="272" cy="220"/>
            </a:xfrm>
            <a:custGeom>
              <a:avLst/>
              <a:gdLst>
                <a:gd name="T0" fmla="*/ 272 w 272"/>
                <a:gd name="T1" fmla="*/ 194 h 220"/>
                <a:gd name="T2" fmla="*/ 134 w 272"/>
                <a:gd name="T3" fmla="*/ 220 h 220"/>
                <a:gd name="T4" fmla="*/ 114 w 272"/>
                <a:gd name="T5" fmla="*/ 120 h 220"/>
                <a:gd name="T6" fmla="*/ 18 w 272"/>
                <a:gd name="T7" fmla="*/ 138 h 220"/>
                <a:gd name="T8" fmla="*/ 0 w 272"/>
                <a:gd name="T9" fmla="*/ 40 h 220"/>
                <a:gd name="T10" fmla="*/ 210 w 272"/>
                <a:gd name="T11" fmla="*/ 6 h 220"/>
                <a:gd name="T12" fmla="*/ 208 w 272"/>
                <a:gd name="T13" fmla="*/ 0 h 220"/>
                <a:gd name="T14" fmla="*/ 232 w 272"/>
                <a:gd name="T15" fmla="*/ 2 h 220"/>
                <a:gd name="T16" fmla="*/ 264 w 272"/>
                <a:gd name="T17" fmla="*/ 160 h 220"/>
                <a:gd name="T18" fmla="*/ 272 w 272"/>
                <a:gd name="T19" fmla="*/ 1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2" h="220">
                  <a:moveTo>
                    <a:pt x="272" y="194"/>
                  </a:moveTo>
                  <a:lnTo>
                    <a:pt x="134" y="220"/>
                  </a:lnTo>
                  <a:lnTo>
                    <a:pt x="114" y="120"/>
                  </a:lnTo>
                  <a:lnTo>
                    <a:pt x="18" y="138"/>
                  </a:lnTo>
                  <a:lnTo>
                    <a:pt x="0" y="40"/>
                  </a:lnTo>
                  <a:lnTo>
                    <a:pt x="210" y="6"/>
                  </a:lnTo>
                  <a:lnTo>
                    <a:pt x="208" y="0"/>
                  </a:lnTo>
                  <a:lnTo>
                    <a:pt x="232" y="2"/>
                  </a:lnTo>
                  <a:lnTo>
                    <a:pt x="264" y="160"/>
                  </a:lnTo>
                  <a:lnTo>
                    <a:pt x="272" y="194"/>
                  </a:lnTo>
                  <a:close/>
                </a:path>
              </a:pathLst>
            </a:custGeom>
            <a:solidFill>
              <a:srgbClr val="FFC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Freeform 8">
              <a:extLst>
                <a:ext uri="{FF2B5EF4-FFF2-40B4-BE49-F238E27FC236}">
                  <a16:creationId xmlns:a16="http://schemas.microsoft.com/office/drawing/2014/main" id="{6A3A7A1F-EB83-D44E-B008-10923DAE1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0" y="2420"/>
              <a:ext cx="232" cy="206"/>
            </a:xfrm>
            <a:custGeom>
              <a:avLst/>
              <a:gdLst>
                <a:gd name="T0" fmla="*/ 232 w 232"/>
                <a:gd name="T1" fmla="*/ 172 h 206"/>
                <a:gd name="T2" fmla="*/ 22 w 232"/>
                <a:gd name="T3" fmla="*/ 206 h 206"/>
                <a:gd name="T4" fmla="*/ 0 w 232"/>
                <a:gd name="T5" fmla="*/ 106 h 206"/>
                <a:gd name="T6" fmla="*/ 70 w 232"/>
                <a:gd name="T7" fmla="*/ 92 h 206"/>
                <a:gd name="T8" fmla="*/ 80 w 232"/>
                <a:gd name="T9" fmla="*/ 84 h 206"/>
                <a:gd name="T10" fmla="*/ 82 w 232"/>
                <a:gd name="T11" fmla="*/ 88 h 206"/>
                <a:gd name="T12" fmla="*/ 82 w 232"/>
                <a:gd name="T13" fmla="*/ 92 h 206"/>
                <a:gd name="T14" fmla="*/ 98 w 232"/>
                <a:gd name="T15" fmla="*/ 86 h 206"/>
                <a:gd name="T16" fmla="*/ 94 w 232"/>
                <a:gd name="T17" fmla="*/ 56 h 206"/>
                <a:gd name="T18" fmla="*/ 132 w 232"/>
                <a:gd name="T19" fmla="*/ 48 h 206"/>
                <a:gd name="T20" fmla="*/ 126 w 232"/>
                <a:gd name="T21" fmla="*/ 14 h 206"/>
                <a:gd name="T22" fmla="*/ 204 w 232"/>
                <a:gd name="T23" fmla="*/ 0 h 206"/>
                <a:gd name="T24" fmla="*/ 212 w 232"/>
                <a:gd name="T25" fmla="*/ 6 h 206"/>
                <a:gd name="T26" fmla="*/ 220 w 232"/>
                <a:gd name="T27" fmla="*/ 4 h 206"/>
                <a:gd name="T28" fmla="*/ 232 w 232"/>
                <a:gd name="T29" fmla="*/ 16 h 206"/>
                <a:gd name="T30" fmla="*/ 206 w 232"/>
                <a:gd name="T31" fmla="*/ 40 h 206"/>
                <a:gd name="T32" fmla="*/ 232 w 232"/>
                <a:gd name="T33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206">
                  <a:moveTo>
                    <a:pt x="232" y="172"/>
                  </a:moveTo>
                  <a:lnTo>
                    <a:pt x="22" y="206"/>
                  </a:lnTo>
                  <a:lnTo>
                    <a:pt x="0" y="106"/>
                  </a:lnTo>
                  <a:lnTo>
                    <a:pt x="70" y="92"/>
                  </a:lnTo>
                  <a:lnTo>
                    <a:pt x="80" y="84"/>
                  </a:lnTo>
                  <a:lnTo>
                    <a:pt x="82" y="88"/>
                  </a:lnTo>
                  <a:lnTo>
                    <a:pt x="82" y="92"/>
                  </a:lnTo>
                  <a:lnTo>
                    <a:pt x="98" y="86"/>
                  </a:lnTo>
                  <a:lnTo>
                    <a:pt x="94" y="56"/>
                  </a:lnTo>
                  <a:lnTo>
                    <a:pt x="132" y="48"/>
                  </a:lnTo>
                  <a:lnTo>
                    <a:pt x="126" y="14"/>
                  </a:lnTo>
                  <a:lnTo>
                    <a:pt x="204" y="0"/>
                  </a:lnTo>
                  <a:lnTo>
                    <a:pt x="212" y="6"/>
                  </a:lnTo>
                  <a:lnTo>
                    <a:pt x="220" y="4"/>
                  </a:lnTo>
                  <a:lnTo>
                    <a:pt x="232" y="16"/>
                  </a:lnTo>
                  <a:lnTo>
                    <a:pt x="206" y="40"/>
                  </a:lnTo>
                  <a:lnTo>
                    <a:pt x="232" y="17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Freeform 9">
              <a:extLst>
                <a:ext uri="{FF2B5EF4-FFF2-40B4-BE49-F238E27FC236}">
                  <a16:creationId xmlns:a16="http://schemas.microsoft.com/office/drawing/2014/main" id="{744D85F7-A776-CB49-A4FC-88E0F28FB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" y="2412"/>
              <a:ext cx="230" cy="142"/>
            </a:xfrm>
            <a:custGeom>
              <a:avLst/>
              <a:gdLst>
                <a:gd name="T0" fmla="*/ 230 w 230"/>
                <a:gd name="T1" fmla="*/ 114 h 142"/>
                <a:gd name="T2" fmla="*/ 68 w 230"/>
                <a:gd name="T3" fmla="*/ 142 h 142"/>
                <a:gd name="T4" fmla="*/ 62 w 230"/>
                <a:gd name="T5" fmla="*/ 118 h 142"/>
                <a:gd name="T6" fmla="*/ 6 w 230"/>
                <a:gd name="T7" fmla="*/ 130 h 142"/>
                <a:gd name="T8" fmla="*/ 0 w 230"/>
                <a:gd name="T9" fmla="*/ 92 h 142"/>
                <a:gd name="T10" fmla="*/ 20 w 230"/>
                <a:gd name="T11" fmla="*/ 86 h 142"/>
                <a:gd name="T12" fmla="*/ 18 w 230"/>
                <a:gd name="T13" fmla="*/ 68 h 142"/>
                <a:gd name="T14" fmla="*/ 46 w 230"/>
                <a:gd name="T15" fmla="*/ 62 h 142"/>
                <a:gd name="T16" fmla="*/ 40 w 230"/>
                <a:gd name="T17" fmla="*/ 30 h 142"/>
                <a:gd name="T18" fmla="*/ 210 w 230"/>
                <a:gd name="T19" fmla="*/ 0 h 142"/>
                <a:gd name="T20" fmla="*/ 230 w 230"/>
                <a:gd name="T21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42">
                  <a:moveTo>
                    <a:pt x="230" y="114"/>
                  </a:moveTo>
                  <a:lnTo>
                    <a:pt x="68" y="142"/>
                  </a:lnTo>
                  <a:lnTo>
                    <a:pt x="62" y="118"/>
                  </a:lnTo>
                  <a:lnTo>
                    <a:pt x="6" y="130"/>
                  </a:lnTo>
                  <a:lnTo>
                    <a:pt x="0" y="92"/>
                  </a:lnTo>
                  <a:lnTo>
                    <a:pt x="20" y="86"/>
                  </a:lnTo>
                  <a:lnTo>
                    <a:pt x="18" y="68"/>
                  </a:lnTo>
                  <a:lnTo>
                    <a:pt x="46" y="62"/>
                  </a:lnTo>
                  <a:lnTo>
                    <a:pt x="40" y="30"/>
                  </a:lnTo>
                  <a:lnTo>
                    <a:pt x="210" y="0"/>
                  </a:lnTo>
                  <a:lnTo>
                    <a:pt x="230" y="1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>
              <a:extLst>
                <a:ext uri="{FF2B5EF4-FFF2-40B4-BE49-F238E27FC236}">
                  <a16:creationId xmlns:a16="http://schemas.microsoft.com/office/drawing/2014/main" id="{DC00991E-73ED-5544-A180-0AB2F22D2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8" y="2438"/>
              <a:ext cx="200" cy="176"/>
            </a:xfrm>
            <a:custGeom>
              <a:avLst/>
              <a:gdLst>
                <a:gd name="T0" fmla="*/ 134 w 200"/>
                <a:gd name="T1" fmla="*/ 168 h 176"/>
                <a:gd name="T2" fmla="*/ 104 w 200"/>
                <a:gd name="T3" fmla="*/ 176 h 176"/>
                <a:gd name="T4" fmla="*/ 80 w 200"/>
                <a:gd name="T5" fmla="*/ 158 h 176"/>
                <a:gd name="T6" fmla="*/ 54 w 200"/>
                <a:gd name="T7" fmla="*/ 126 h 176"/>
                <a:gd name="T8" fmla="*/ 46 w 200"/>
                <a:gd name="T9" fmla="*/ 122 h 176"/>
                <a:gd name="T10" fmla="*/ 46 w 200"/>
                <a:gd name="T11" fmla="*/ 112 h 176"/>
                <a:gd name="T12" fmla="*/ 50 w 200"/>
                <a:gd name="T13" fmla="*/ 100 h 176"/>
                <a:gd name="T14" fmla="*/ 26 w 200"/>
                <a:gd name="T15" fmla="*/ 72 h 176"/>
                <a:gd name="T16" fmla="*/ 2 w 200"/>
                <a:gd name="T17" fmla="*/ 30 h 176"/>
                <a:gd name="T18" fmla="*/ 0 w 200"/>
                <a:gd name="T19" fmla="*/ 16 h 176"/>
                <a:gd name="T20" fmla="*/ 96 w 200"/>
                <a:gd name="T21" fmla="*/ 0 h 176"/>
                <a:gd name="T22" fmla="*/ 112 w 200"/>
                <a:gd name="T23" fmla="*/ 62 h 176"/>
                <a:gd name="T24" fmla="*/ 132 w 200"/>
                <a:gd name="T25" fmla="*/ 66 h 176"/>
                <a:gd name="T26" fmla="*/ 138 w 200"/>
                <a:gd name="T27" fmla="*/ 104 h 176"/>
                <a:gd name="T28" fmla="*/ 194 w 200"/>
                <a:gd name="T29" fmla="*/ 92 h 176"/>
                <a:gd name="T30" fmla="*/ 200 w 200"/>
                <a:gd name="T31" fmla="*/ 116 h 176"/>
                <a:gd name="T32" fmla="*/ 126 w 200"/>
                <a:gd name="T33" fmla="*/ 132 h 176"/>
                <a:gd name="T34" fmla="*/ 134 w 200"/>
                <a:gd name="T3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76">
                  <a:moveTo>
                    <a:pt x="134" y="168"/>
                  </a:moveTo>
                  <a:lnTo>
                    <a:pt x="104" y="176"/>
                  </a:lnTo>
                  <a:lnTo>
                    <a:pt x="80" y="158"/>
                  </a:lnTo>
                  <a:lnTo>
                    <a:pt x="54" y="126"/>
                  </a:lnTo>
                  <a:lnTo>
                    <a:pt x="46" y="122"/>
                  </a:lnTo>
                  <a:lnTo>
                    <a:pt x="46" y="112"/>
                  </a:lnTo>
                  <a:lnTo>
                    <a:pt x="50" y="100"/>
                  </a:lnTo>
                  <a:lnTo>
                    <a:pt x="26" y="72"/>
                  </a:lnTo>
                  <a:lnTo>
                    <a:pt x="2" y="30"/>
                  </a:lnTo>
                  <a:lnTo>
                    <a:pt x="0" y="16"/>
                  </a:lnTo>
                  <a:lnTo>
                    <a:pt x="96" y="0"/>
                  </a:lnTo>
                  <a:lnTo>
                    <a:pt x="112" y="62"/>
                  </a:lnTo>
                  <a:lnTo>
                    <a:pt x="132" y="66"/>
                  </a:lnTo>
                  <a:lnTo>
                    <a:pt x="138" y="104"/>
                  </a:lnTo>
                  <a:lnTo>
                    <a:pt x="194" y="92"/>
                  </a:lnTo>
                  <a:lnTo>
                    <a:pt x="200" y="116"/>
                  </a:lnTo>
                  <a:lnTo>
                    <a:pt x="126" y="132"/>
                  </a:lnTo>
                  <a:lnTo>
                    <a:pt x="134" y="16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>
              <a:extLst>
                <a:ext uri="{FF2B5EF4-FFF2-40B4-BE49-F238E27FC236}">
                  <a16:creationId xmlns:a16="http://schemas.microsoft.com/office/drawing/2014/main" id="{05E5097A-EED5-074D-B0F3-A647E1597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" y="2292"/>
              <a:ext cx="192" cy="150"/>
            </a:xfrm>
            <a:custGeom>
              <a:avLst/>
              <a:gdLst>
                <a:gd name="T0" fmla="*/ 192 w 192"/>
                <a:gd name="T1" fmla="*/ 120 h 150"/>
                <a:gd name="T2" fmla="*/ 22 w 192"/>
                <a:gd name="T3" fmla="*/ 150 h 150"/>
                <a:gd name="T4" fmla="*/ 0 w 192"/>
                <a:gd name="T5" fmla="*/ 30 h 150"/>
                <a:gd name="T6" fmla="*/ 170 w 192"/>
                <a:gd name="T7" fmla="*/ 0 h 150"/>
                <a:gd name="T8" fmla="*/ 192 w 192"/>
                <a:gd name="T9" fmla="*/ 12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50">
                  <a:moveTo>
                    <a:pt x="192" y="120"/>
                  </a:moveTo>
                  <a:lnTo>
                    <a:pt x="22" y="150"/>
                  </a:lnTo>
                  <a:lnTo>
                    <a:pt x="0" y="30"/>
                  </a:lnTo>
                  <a:lnTo>
                    <a:pt x="170" y="0"/>
                  </a:lnTo>
                  <a:lnTo>
                    <a:pt x="192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Freeform 12">
              <a:extLst>
                <a:ext uri="{FF2B5EF4-FFF2-40B4-BE49-F238E27FC236}">
                  <a16:creationId xmlns:a16="http://schemas.microsoft.com/office/drawing/2014/main" id="{6DD3A7B7-C02F-D94C-A320-EEE2414FC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2" y="2322"/>
              <a:ext cx="224" cy="182"/>
            </a:xfrm>
            <a:custGeom>
              <a:avLst/>
              <a:gdLst>
                <a:gd name="T0" fmla="*/ 224 w 224"/>
                <a:gd name="T1" fmla="*/ 152 h 182"/>
                <a:gd name="T2" fmla="*/ 196 w 224"/>
                <a:gd name="T3" fmla="*/ 158 h 182"/>
                <a:gd name="T4" fmla="*/ 198 w 224"/>
                <a:gd name="T5" fmla="*/ 176 h 182"/>
                <a:gd name="T6" fmla="*/ 178 w 224"/>
                <a:gd name="T7" fmla="*/ 182 h 182"/>
                <a:gd name="T8" fmla="*/ 158 w 224"/>
                <a:gd name="T9" fmla="*/ 178 h 182"/>
                <a:gd name="T10" fmla="*/ 142 w 224"/>
                <a:gd name="T11" fmla="*/ 116 h 182"/>
                <a:gd name="T12" fmla="*/ 46 w 224"/>
                <a:gd name="T13" fmla="*/ 132 h 182"/>
                <a:gd name="T14" fmla="*/ 44 w 224"/>
                <a:gd name="T15" fmla="*/ 120 h 182"/>
                <a:gd name="T16" fmla="*/ 6 w 224"/>
                <a:gd name="T17" fmla="*/ 108 h 182"/>
                <a:gd name="T18" fmla="*/ 0 w 224"/>
                <a:gd name="T19" fmla="*/ 106 h 182"/>
                <a:gd name="T20" fmla="*/ 4 w 224"/>
                <a:gd name="T21" fmla="*/ 80 h 182"/>
                <a:gd name="T22" fmla="*/ 28 w 224"/>
                <a:gd name="T23" fmla="*/ 82 h 182"/>
                <a:gd name="T24" fmla="*/ 26 w 224"/>
                <a:gd name="T25" fmla="*/ 58 h 182"/>
                <a:gd name="T26" fmla="*/ 18 w 224"/>
                <a:gd name="T27" fmla="*/ 58 h 182"/>
                <a:gd name="T28" fmla="*/ 18 w 224"/>
                <a:gd name="T29" fmla="*/ 50 h 182"/>
                <a:gd name="T30" fmla="*/ 28 w 224"/>
                <a:gd name="T31" fmla="*/ 44 h 182"/>
                <a:gd name="T32" fmla="*/ 28 w 224"/>
                <a:gd name="T33" fmla="*/ 30 h 182"/>
                <a:gd name="T34" fmla="*/ 196 w 224"/>
                <a:gd name="T35" fmla="*/ 0 h 182"/>
                <a:gd name="T36" fmla="*/ 224 w 224"/>
                <a:gd name="T37" fmla="*/ 15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4" h="182">
                  <a:moveTo>
                    <a:pt x="224" y="152"/>
                  </a:moveTo>
                  <a:lnTo>
                    <a:pt x="196" y="158"/>
                  </a:lnTo>
                  <a:lnTo>
                    <a:pt x="198" y="176"/>
                  </a:lnTo>
                  <a:lnTo>
                    <a:pt x="178" y="182"/>
                  </a:lnTo>
                  <a:lnTo>
                    <a:pt x="158" y="178"/>
                  </a:lnTo>
                  <a:lnTo>
                    <a:pt x="142" y="116"/>
                  </a:lnTo>
                  <a:lnTo>
                    <a:pt x="46" y="132"/>
                  </a:lnTo>
                  <a:lnTo>
                    <a:pt x="44" y="120"/>
                  </a:lnTo>
                  <a:lnTo>
                    <a:pt x="6" y="108"/>
                  </a:lnTo>
                  <a:lnTo>
                    <a:pt x="0" y="106"/>
                  </a:lnTo>
                  <a:lnTo>
                    <a:pt x="4" y="80"/>
                  </a:lnTo>
                  <a:lnTo>
                    <a:pt x="28" y="82"/>
                  </a:lnTo>
                  <a:lnTo>
                    <a:pt x="26" y="58"/>
                  </a:lnTo>
                  <a:lnTo>
                    <a:pt x="18" y="58"/>
                  </a:lnTo>
                  <a:lnTo>
                    <a:pt x="18" y="50"/>
                  </a:lnTo>
                  <a:lnTo>
                    <a:pt x="28" y="44"/>
                  </a:lnTo>
                  <a:lnTo>
                    <a:pt x="28" y="30"/>
                  </a:lnTo>
                  <a:lnTo>
                    <a:pt x="196" y="0"/>
                  </a:lnTo>
                  <a:lnTo>
                    <a:pt x="224" y="15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Freeform 13">
              <a:extLst>
                <a:ext uri="{FF2B5EF4-FFF2-40B4-BE49-F238E27FC236}">
                  <a16:creationId xmlns:a16="http://schemas.microsoft.com/office/drawing/2014/main" id="{BB67BB2F-31A2-CA4C-9B18-30A370FFB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698"/>
              <a:ext cx="284" cy="190"/>
            </a:xfrm>
            <a:custGeom>
              <a:avLst/>
              <a:gdLst>
                <a:gd name="T0" fmla="*/ 28 w 284"/>
                <a:gd name="T1" fmla="*/ 190 h 190"/>
                <a:gd name="T2" fmla="*/ 8 w 284"/>
                <a:gd name="T3" fmla="*/ 82 h 190"/>
                <a:gd name="T4" fmla="*/ 0 w 284"/>
                <a:gd name="T5" fmla="*/ 48 h 190"/>
                <a:gd name="T6" fmla="*/ 274 w 284"/>
                <a:gd name="T7" fmla="*/ 0 h 190"/>
                <a:gd name="T8" fmla="*/ 282 w 284"/>
                <a:gd name="T9" fmla="*/ 60 h 190"/>
                <a:gd name="T10" fmla="*/ 278 w 284"/>
                <a:gd name="T11" fmla="*/ 106 h 190"/>
                <a:gd name="T12" fmla="*/ 284 w 284"/>
                <a:gd name="T13" fmla="*/ 136 h 190"/>
                <a:gd name="T14" fmla="*/ 228 w 284"/>
                <a:gd name="T15" fmla="*/ 148 h 190"/>
                <a:gd name="T16" fmla="*/ 228 w 284"/>
                <a:gd name="T17" fmla="*/ 156 h 190"/>
                <a:gd name="T18" fmla="*/ 98 w 284"/>
                <a:gd name="T19" fmla="*/ 182 h 190"/>
                <a:gd name="T20" fmla="*/ 90 w 284"/>
                <a:gd name="T21" fmla="*/ 176 h 190"/>
                <a:gd name="T22" fmla="*/ 28 w 284"/>
                <a:gd name="T2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190">
                  <a:moveTo>
                    <a:pt x="28" y="190"/>
                  </a:moveTo>
                  <a:lnTo>
                    <a:pt x="8" y="82"/>
                  </a:lnTo>
                  <a:lnTo>
                    <a:pt x="0" y="48"/>
                  </a:lnTo>
                  <a:lnTo>
                    <a:pt x="274" y="0"/>
                  </a:lnTo>
                  <a:lnTo>
                    <a:pt x="282" y="60"/>
                  </a:lnTo>
                  <a:lnTo>
                    <a:pt x="278" y="106"/>
                  </a:lnTo>
                  <a:lnTo>
                    <a:pt x="284" y="136"/>
                  </a:lnTo>
                  <a:lnTo>
                    <a:pt x="228" y="148"/>
                  </a:lnTo>
                  <a:lnTo>
                    <a:pt x="228" y="156"/>
                  </a:lnTo>
                  <a:lnTo>
                    <a:pt x="98" y="182"/>
                  </a:lnTo>
                  <a:lnTo>
                    <a:pt x="90" y="176"/>
                  </a:lnTo>
                  <a:lnTo>
                    <a:pt x="28" y="190"/>
                  </a:lnTo>
                  <a:close/>
                </a:path>
              </a:pathLst>
            </a:custGeom>
            <a:solidFill>
              <a:srgbClr val="00B05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Freeform 14">
              <a:extLst>
                <a:ext uri="{FF2B5EF4-FFF2-40B4-BE49-F238E27FC236}">
                  <a16:creationId xmlns:a16="http://schemas.microsoft.com/office/drawing/2014/main" id="{166C924F-31AE-0F4D-A55E-C0DA027BD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" y="2404"/>
              <a:ext cx="354" cy="342"/>
            </a:xfrm>
            <a:custGeom>
              <a:avLst/>
              <a:gdLst>
                <a:gd name="T0" fmla="*/ 354 w 354"/>
                <a:gd name="T1" fmla="*/ 294 h 342"/>
                <a:gd name="T2" fmla="*/ 80 w 354"/>
                <a:gd name="T3" fmla="*/ 342 h 342"/>
                <a:gd name="T4" fmla="*/ 48 w 354"/>
                <a:gd name="T5" fmla="*/ 184 h 342"/>
                <a:gd name="T6" fmla="*/ 24 w 354"/>
                <a:gd name="T7" fmla="*/ 182 h 342"/>
                <a:gd name="T8" fmla="*/ 0 w 354"/>
                <a:gd name="T9" fmla="*/ 56 h 342"/>
                <a:gd name="T10" fmla="*/ 26 w 354"/>
                <a:gd name="T11" fmla="*/ 32 h 342"/>
                <a:gd name="T12" fmla="*/ 20 w 354"/>
                <a:gd name="T13" fmla="*/ 6 h 342"/>
                <a:gd name="T14" fmla="*/ 28 w 354"/>
                <a:gd name="T15" fmla="*/ 10 h 342"/>
                <a:gd name="T16" fmla="*/ 34 w 354"/>
                <a:gd name="T17" fmla="*/ 8 h 342"/>
                <a:gd name="T18" fmla="*/ 42 w 354"/>
                <a:gd name="T19" fmla="*/ 0 h 342"/>
                <a:gd name="T20" fmla="*/ 88 w 354"/>
                <a:gd name="T21" fmla="*/ 24 h 342"/>
                <a:gd name="T22" fmla="*/ 102 w 354"/>
                <a:gd name="T23" fmla="*/ 36 h 342"/>
                <a:gd name="T24" fmla="*/ 106 w 354"/>
                <a:gd name="T25" fmla="*/ 54 h 342"/>
                <a:gd name="T26" fmla="*/ 124 w 354"/>
                <a:gd name="T27" fmla="*/ 84 h 342"/>
                <a:gd name="T28" fmla="*/ 124 w 354"/>
                <a:gd name="T29" fmla="*/ 90 h 342"/>
                <a:gd name="T30" fmla="*/ 306 w 354"/>
                <a:gd name="T31" fmla="*/ 54 h 342"/>
                <a:gd name="T32" fmla="*/ 314 w 354"/>
                <a:gd name="T33" fmla="*/ 62 h 342"/>
                <a:gd name="T34" fmla="*/ 326 w 354"/>
                <a:gd name="T35" fmla="*/ 94 h 342"/>
                <a:gd name="T36" fmla="*/ 346 w 354"/>
                <a:gd name="T37" fmla="*/ 184 h 342"/>
                <a:gd name="T38" fmla="*/ 354 w 354"/>
                <a:gd name="T39" fmla="*/ 29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4" h="342">
                  <a:moveTo>
                    <a:pt x="354" y="294"/>
                  </a:moveTo>
                  <a:lnTo>
                    <a:pt x="80" y="342"/>
                  </a:lnTo>
                  <a:lnTo>
                    <a:pt x="48" y="184"/>
                  </a:lnTo>
                  <a:lnTo>
                    <a:pt x="24" y="182"/>
                  </a:lnTo>
                  <a:lnTo>
                    <a:pt x="0" y="56"/>
                  </a:lnTo>
                  <a:lnTo>
                    <a:pt x="26" y="32"/>
                  </a:lnTo>
                  <a:lnTo>
                    <a:pt x="20" y="6"/>
                  </a:lnTo>
                  <a:lnTo>
                    <a:pt x="28" y="10"/>
                  </a:lnTo>
                  <a:lnTo>
                    <a:pt x="34" y="8"/>
                  </a:lnTo>
                  <a:lnTo>
                    <a:pt x="42" y="0"/>
                  </a:lnTo>
                  <a:lnTo>
                    <a:pt x="88" y="24"/>
                  </a:lnTo>
                  <a:lnTo>
                    <a:pt x="102" y="36"/>
                  </a:lnTo>
                  <a:lnTo>
                    <a:pt x="106" y="54"/>
                  </a:lnTo>
                  <a:lnTo>
                    <a:pt x="124" y="84"/>
                  </a:lnTo>
                  <a:lnTo>
                    <a:pt x="124" y="90"/>
                  </a:lnTo>
                  <a:lnTo>
                    <a:pt x="306" y="54"/>
                  </a:lnTo>
                  <a:lnTo>
                    <a:pt x="314" y="62"/>
                  </a:lnTo>
                  <a:lnTo>
                    <a:pt x="326" y="94"/>
                  </a:lnTo>
                  <a:lnTo>
                    <a:pt x="346" y="184"/>
                  </a:lnTo>
                  <a:lnTo>
                    <a:pt x="354" y="294"/>
                  </a:lnTo>
                  <a:close/>
                </a:path>
              </a:pathLst>
            </a:custGeom>
            <a:solidFill>
              <a:srgbClr val="00B050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Freeform 15">
              <a:extLst>
                <a:ext uri="{FF2B5EF4-FFF2-40B4-BE49-F238E27FC236}">
                  <a16:creationId xmlns:a16="http://schemas.microsoft.com/office/drawing/2014/main" id="{0D416249-12F0-4642-AD97-DCAF1C31D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" y="2352"/>
              <a:ext cx="222" cy="142"/>
            </a:xfrm>
            <a:custGeom>
              <a:avLst/>
              <a:gdLst>
                <a:gd name="T0" fmla="*/ 222 w 222"/>
                <a:gd name="T1" fmla="*/ 106 h 142"/>
                <a:gd name="T2" fmla="*/ 40 w 222"/>
                <a:gd name="T3" fmla="*/ 142 h 142"/>
                <a:gd name="T4" fmla="*/ 40 w 222"/>
                <a:gd name="T5" fmla="*/ 134 h 142"/>
                <a:gd name="T6" fmla="*/ 22 w 222"/>
                <a:gd name="T7" fmla="*/ 106 h 142"/>
                <a:gd name="T8" fmla="*/ 18 w 222"/>
                <a:gd name="T9" fmla="*/ 88 h 142"/>
                <a:gd name="T10" fmla="*/ 4 w 222"/>
                <a:gd name="T11" fmla="*/ 76 h 142"/>
                <a:gd name="T12" fmla="*/ 0 w 222"/>
                <a:gd name="T13" fmla="*/ 52 h 142"/>
                <a:gd name="T14" fmla="*/ 134 w 222"/>
                <a:gd name="T15" fmla="*/ 24 h 142"/>
                <a:gd name="T16" fmla="*/ 130 w 222"/>
                <a:gd name="T17" fmla="*/ 4 h 142"/>
                <a:gd name="T18" fmla="*/ 152 w 222"/>
                <a:gd name="T19" fmla="*/ 0 h 142"/>
                <a:gd name="T20" fmla="*/ 164 w 222"/>
                <a:gd name="T21" fmla="*/ 18 h 142"/>
                <a:gd name="T22" fmla="*/ 160 w 222"/>
                <a:gd name="T23" fmla="*/ 32 h 142"/>
                <a:gd name="T24" fmla="*/ 160 w 222"/>
                <a:gd name="T25" fmla="*/ 38 h 142"/>
                <a:gd name="T26" fmla="*/ 174 w 222"/>
                <a:gd name="T27" fmla="*/ 42 h 142"/>
                <a:gd name="T28" fmla="*/ 186 w 222"/>
                <a:gd name="T29" fmla="*/ 40 h 142"/>
                <a:gd name="T30" fmla="*/ 200 w 222"/>
                <a:gd name="T31" fmla="*/ 58 h 142"/>
                <a:gd name="T32" fmla="*/ 222 w 222"/>
                <a:gd name="T33" fmla="*/ 10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42">
                  <a:moveTo>
                    <a:pt x="222" y="106"/>
                  </a:moveTo>
                  <a:lnTo>
                    <a:pt x="40" y="142"/>
                  </a:lnTo>
                  <a:lnTo>
                    <a:pt x="40" y="134"/>
                  </a:lnTo>
                  <a:lnTo>
                    <a:pt x="22" y="106"/>
                  </a:lnTo>
                  <a:lnTo>
                    <a:pt x="18" y="88"/>
                  </a:lnTo>
                  <a:lnTo>
                    <a:pt x="4" y="76"/>
                  </a:lnTo>
                  <a:lnTo>
                    <a:pt x="0" y="52"/>
                  </a:lnTo>
                  <a:lnTo>
                    <a:pt x="134" y="24"/>
                  </a:lnTo>
                  <a:lnTo>
                    <a:pt x="130" y="4"/>
                  </a:lnTo>
                  <a:lnTo>
                    <a:pt x="152" y="0"/>
                  </a:lnTo>
                  <a:lnTo>
                    <a:pt x="164" y="18"/>
                  </a:lnTo>
                  <a:lnTo>
                    <a:pt x="160" y="32"/>
                  </a:lnTo>
                  <a:lnTo>
                    <a:pt x="160" y="38"/>
                  </a:lnTo>
                  <a:lnTo>
                    <a:pt x="174" y="42"/>
                  </a:lnTo>
                  <a:lnTo>
                    <a:pt x="186" y="40"/>
                  </a:lnTo>
                  <a:lnTo>
                    <a:pt x="200" y="58"/>
                  </a:lnTo>
                  <a:lnTo>
                    <a:pt x="222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Freeform 16">
              <a:extLst>
                <a:ext uri="{FF2B5EF4-FFF2-40B4-BE49-F238E27FC236}">
                  <a16:creationId xmlns:a16="http://schemas.microsoft.com/office/drawing/2014/main" id="{11161B31-0FD6-4847-828A-96358274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" y="2246"/>
              <a:ext cx="180" cy="158"/>
            </a:xfrm>
            <a:custGeom>
              <a:avLst/>
              <a:gdLst>
                <a:gd name="T0" fmla="*/ 180 w 180"/>
                <a:gd name="T1" fmla="*/ 106 h 158"/>
                <a:gd name="T2" fmla="*/ 158 w 180"/>
                <a:gd name="T3" fmla="*/ 110 h 158"/>
                <a:gd name="T4" fmla="*/ 162 w 180"/>
                <a:gd name="T5" fmla="*/ 130 h 158"/>
                <a:gd name="T6" fmla="*/ 28 w 180"/>
                <a:gd name="T7" fmla="*/ 158 h 158"/>
                <a:gd name="T8" fmla="*/ 0 w 180"/>
                <a:gd name="T9" fmla="*/ 24 h 158"/>
                <a:gd name="T10" fmla="*/ 118 w 180"/>
                <a:gd name="T11" fmla="*/ 0 h 158"/>
                <a:gd name="T12" fmla="*/ 126 w 180"/>
                <a:gd name="T13" fmla="*/ 32 h 158"/>
                <a:gd name="T14" fmla="*/ 156 w 180"/>
                <a:gd name="T15" fmla="*/ 72 h 158"/>
                <a:gd name="T16" fmla="*/ 166 w 180"/>
                <a:gd name="T17" fmla="*/ 90 h 158"/>
                <a:gd name="T18" fmla="*/ 180 w 180"/>
                <a:gd name="T19" fmla="*/ 10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158">
                  <a:moveTo>
                    <a:pt x="180" y="106"/>
                  </a:moveTo>
                  <a:lnTo>
                    <a:pt x="158" y="110"/>
                  </a:lnTo>
                  <a:lnTo>
                    <a:pt x="162" y="130"/>
                  </a:lnTo>
                  <a:lnTo>
                    <a:pt x="28" y="158"/>
                  </a:lnTo>
                  <a:lnTo>
                    <a:pt x="0" y="24"/>
                  </a:lnTo>
                  <a:lnTo>
                    <a:pt x="118" y="0"/>
                  </a:lnTo>
                  <a:lnTo>
                    <a:pt x="126" y="32"/>
                  </a:lnTo>
                  <a:lnTo>
                    <a:pt x="156" y="72"/>
                  </a:lnTo>
                  <a:lnTo>
                    <a:pt x="166" y="90"/>
                  </a:lnTo>
                  <a:lnTo>
                    <a:pt x="180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>
              <a:extLst>
                <a:ext uri="{FF2B5EF4-FFF2-40B4-BE49-F238E27FC236}">
                  <a16:creationId xmlns:a16="http://schemas.microsoft.com/office/drawing/2014/main" id="{9378FB73-582C-8C42-9AFF-5127F37D0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" y="2246"/>
              <a:ext cx="202" cy="190"/>
            </a:xfrm>
            <a:custGeom>
              <a:avLst/>
              <a:gdLst>
                <a:gd name="T0" fmla="*/ 202 w 202"/>
                <a:gd name="T1" fmla="*/ 182 h 190"/>
                <a:gd name="T2" fmla="*/ 156 w 202"/>
                <a:gd name="T3" fmla="*/ 158 h 190"/>
                <a:gd name="T4" fmla="*/ 142 w 202"/>
                <a:gd name="T5" fmla="*/ 168 h 190"/>
                <a:gd name="T6" fmla="*/ 134 w 202"/>
                <a:gd name="T7" fmla="*/ 164 h 190"/>
                <a:gd name="T8" fmla="*/ 140 w 202"/>
                <a:gd name="T9" fmla="*/ 190 h 190"/>
                <a:gd name="T10" fmla="*/ 128 w 202"/>
                <a:gd name="T11" fmla="*/ 178 h 190"/>
                <a:gd name="T12" fmla="*/ 120 w 202"/>
                <a:gd name="T13" fmla="*/ 180 h 190"/>
                <a:gd name="T14" fmla="*/ 112 w 202"/>
                <a:gd name="T15" fmla="*/ 174 h 190"/>
                <a:gd name="T16" fmla="*/ 106 w 202"/>
                <a:gd name="T17" fmla="*/ 174 h 190"/>
                <a:gd name="T18" fmla="*/ 94 w 202"/>
                <a:gd name="T19" fmla="*/ 158 h 190"/>
                <a:gd name="T20" fmla="*/ 86 w 202"/>
                <a:gd name="T21" fmla="*/ 160 h 190"/>
                <a:gd name="T22" fmla="*/ 84 w 202"/>
                <a:gd name="T23" fmla="*/ 146 h 190"/>
                <a:gd name="T24" fmla="*/ 68 w 202"/>
                <a:gd name="T25" fmla="*/ 136 h 190"/>
                <a:gd name="T26" fmla="*/ 68 w 202"/>
                <a:gd name="T27" fmla="*/ 124 h 190"/>
                <a:gd name="T28" fmla="*/ 8 w 202"/>
                <a:gd name="T29" fmla="*/ 88 h 190"/>
                <a:gd name="T30" fmla="*/ 0 w 202"/>
                <a:gd name="T31" fmla="*/ 52 h 190"/>
                <a:gd name="T32" fmla="*/ 12 w 202"/>
                <a:gd name="T33" fmla="*/ 48 h 190"/>
                <a:gd name="T34" fmla="*/ 10 w 202"/>
                <a:gd name="T35" fmla="*/ 16 h 190"/>
                <a:gd name="T36" fmla="*/ 102 w 202"/>
                <a:gd name="T37" fmla="*/ 4 h 190"/>
                <a:gd name="T38" fmla="*/ 130 w 202"/>
                <a:gd name="T39" fmla="*/ 0 h 190"/>
                <a:gd name="T40" fmla="*/ 142 w 202"/>
                <a:gd name="T41" fmla="*/ 24 h 190"/>
                <a:gd name="T42" fmla="*/ 170 w 202"/>
                <a:gd name="T43" fmla="*/ 24 h 190"/>
                <a:gd name="T44" fmla="*/ 198 w 202"/>
                <a:gd name="T45" fmla="*/ 158 h 190"/>
                <a:gd name="T46" fmla="*/ 202 w 202"/>
                <a:gd name="T47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190">
                  <a:moveTo>
                    <a:pt x="202" y="182"/>
                  </a:moveTo>
                  <a:lnTo>
                    <a:pt x="156" y="158"/>
                  </a:lnTo>
                  <a:lnTo>
                    <a:pt x="142" y="168"/>
                  </a:lnTo>
                  <a:lnTo>
                    <a:pt x="134" y="164"/>
                  </a:lnTo>
                  <a:lnTo>
                    <a:pt x="140" y="190"/>
                  </a:lnTo>
                  <a:lnTo>
                    <a:pt x="128" y="178"/>
                  </a:lnTo>
                  <a:lnTo>
                    <a:pt x="120" y="180"/>
                  </a:lnTo>
                  <a:lnTo>
                    <a:pt x="112" y="174"/>
                  </a:lnTo>
                  <a:lnTo>
                    <a:pt x="106" y="174"/>
                  </a:lnTo>
                  <a:lnTo>
                    <a:pt x="94" y="158"/>
                  </a:lnTo>
                  <a:lnTo>
                    <a:pt x="86" y="160"/>
                  </a:lnTo>
                  <a:lnTo>
                    <a:pt x="84" y="146"/>
                  </a:lnTo>
                  <a:lnTo>
                    <a:pt x="68" y="136"/>
                  </a:lnTo>
                  <a:lnTo>
                    <a:pt x="68" y="124"/>
                  </a:lnTo>
                  <a:lnTo>
                    <a:pt x="8" y="88"/>
                  </a:lnTo>
                  <a:lnTo>
                    <a:pt x="0" y="52"/>
                  </a:lnTo>
                  <a:lnTo>
                    <a:pt x="12" y="48"/>
                  </a:lnTo>
                  <a:lnTo>
                    <a:pt x="10" y="16"/>
                  </a:lnTo>
                  <a:lnTo>
                    <a:pt x="102" y="4"/>
                  </a:lnTo>
                  <a:lnTo>
                    <a:pt x="130" y="0"/>
                  </a:lnTo>
                  <a:lnTo>
                    <a:pt x="142" y="24"/>
                  </a:lnTo>
                  <a:lnTo>
                    <a:pt x="170" y="24"/>
                  </a:lnTo>
                  <a:lnTo>
                    <a:pt x="198" y="158"/>
                  </a:lnTo>
                  <a:lnTo>
                    <a:pt x="202" y="18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>
              <a:extLst>
                <a:ext uri="{FF2B5EF4-FFF2-40B4-BE49-F238E27FC236}">
                  <a16:creationId xmlns:a16="http://schemas.microsoft.com/office/drawing/2014/main" id="{94FF80C3-90DA-8E46-9519-6D6CA200C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" y="2262"/>
              <a:ext cx="240" cy="264"/>
            </a:xfrm>
            <a:custGeom>
              <a:avLst/>
              <a:gdLst>
                <a:gd name="T0" fmla="*/ 240 w 240"/>
                <a:gd name="T1" fmla="*/ 158 h 264"/>
                <a:gd name="T2" fmla="*/ 168 w 240"/>
                <a:gd name="T3" fmla="*/ 172 h 264"/>
                <a:gd name="T4" fmla="*/ 174 w 240"/>
                <a:gd name="T5" fmla="*/ 206 h 264"/>
                <a:gd name="T6" fmla="*/ 136 w 240"/>
                <a:gd name="T7" fmla="*/ 214 h 264"/>
                <a:gd name="T8" fmla="*/ 140 w 240"/>
                <a:gd name="T9" fmla="*/ 244 h 264"/>
                <a:gd name="T10" fmla="*/ 124 w 240"/>
                <a:gd name="T11" fmla="*/ 250 h 264"/>
                <a:gd name="T12" fmla="*/ 122 w 240"/>
                <a:gd name="T13" fmla="*/ 242 h 264"/>
                <a:gd name="T14" fmla="*/ 112 w 240"/>
                <a:gd name="T15" fmla="*/ 250 h 264"/>
                <a:gd name="T16" fmla="*/ 42 w 240"/>
                <a:gd name="T17" fmla="*/ 264 h 264"/>
                <a:gd name="T18" fmla="*/ 22 w 240"/>
                <a:gd name="T19" fmla="*/ 150 h 264"/>
                <a:gd name="T20" fmla="*/ 0 w 240"/>
                <a:gd name="T21" fmla="*/ 30 h 264"/>
                <a:gd name="T22" fmla="*/ 144 w 240"/>
                <a:gd name="T23" fmla="*/ 0 h 264"/>
                <a:gd name="T24" fmla="*/ 146 w 240"/>
                <a:gd name="T25" fmla="*/ 32 h 264"/>
                <a:gd name="T26" fmla="*/ 134 w 240"/>
                <a:gd name="T27" fmla="*/ 36 h 264"/>
                <a:gd name="T28" fmla="*/ 142 w 240"/>
                <a:gd name="T29" fmla="*/ 72 h 264"/>
                <a:gd name="T30" fmla="*/ 202 w 240"/>
                <a:gd name="T31" fmla="*/ 108 h 264"/>
                <a:gd name="T32" fmla="*/ 202 w 240"/>
                <a:gd name="T33" fmla="*/ 120 h 264"/>
                <a:gd name="T34" fmla="*/ 210 w 240"/>
                <a:gd name="T35" fmla="*/ 124 h 264"/>
                <a:gd name="T36" fmla="*/ 216 w 240"/>
                <a:gd name="T37" fmla="*/ 128 h 264"/>
                <a:gd name="T38" fmla="*/ 218 w 240"/>
                <a:gd name="T39" fmla="*/ 130 h 264"/>
                <a:gd name="T40" fmla="*/ 220 w 240"/>
                <a:gd name="T41" fmla="*/ 144 h 264"/>
                <a:gd name="T42" fmla="*/ 228 w 240"/>
                <a:gd name="T43" fmla="*/ 142 h 264"/>
                <a:gd name="T44" fmla="*/ 240 w 240"/>
                <a:gd name="T45" fmla="*/ 15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264">
                  <a:moveTo>
                    <a:pt x="240" y="158"/>
                  </a:moveTo>
                  <a:lnTo>
                    <a:pt x="168" y="172"/>
                  </a:lnTo>
                  <a:lnTo>
                    <a:pt x="174" y="206"/>
                  </a:lnTo>
                  <a:lnTo>
                    <a:pt x="136" y="214"/>
                  </a:lnTo>
                  <a:lnTo>
                    <a:pt x="140" y="244"/>
                  </a:lnTo>
                  <a:lnTo>
                    <a:pt x="124" y="250"/>
                  </a:lnTo>
                  <a:lnTo>
                    <a:pt x="122" y="242"/>
                  </a:lnTo>
                  <a:lnTo>
                    <a:pt x="112" y="250"/>
                  </a:lnTo>
                  <a:lnTo>
                    <a:pt x="42" y="264"/>
                  </a:lnTo>
                  <a:lnTo>
                    <a:pt x="22" y="150"/>
                  </a:lnTo>
                  <a:lnTo>
                    <a:pt x="0" y="30"/>
                  </a:lnTo>
                  <a:lnTo>
                    <a:pt x="144" y="0"/>
                  </a:lnTo>
                  <a:lnTo>
                    <a:pt x="146" y="32"/>
                  </a:lnTo>
                  <a:lnTo>
                    <a:pt x="134" y="36"/>
                  </a:lnTo>
                  <a:lnTo>
                    <a:pt x="142" y="72"/>
                  </a:lnTo>
                  <a:lnTo>
                    <a:pt x="202" y="108"/>
                  </a:lnTo>
                  <a:lnTo>
                    <a:pt x="202" y="120"/>
                  </a:lnTo>
                  <a:lnTo>
                    <a:pt x="210" y="124"/>
                  </a:lnTo>
                  <a:lnTo>
                    <a:pt x="216" y="128"/>
                  </a:lnTo>
                  <a:lnTo>
                    <a:pt x="218" y="130"/>
                  </a:lnTo>
                  <a:lnTo>
                    <a:pt x="220" y="144"/>
                  </a:lnTo>
                  <a:lnTo>
                    <a:pt x="228" y="142"/>
                  </a:lnTo>
                  <a:lnTo>
                    <a:pt x="240" y="1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>
              <a:extLst>
                <a:ext uri="{FF2B5EF4-FFF2-40B4-BE49-F238E27FC236}">
                  <a16:creationId xmlns:a16="http://schemas.microsoft.com/office/drawing/2014/main" id="{BC416454-75A2-C442-9D4C-72731FEBD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" y="2142"/>
              <a:ext cx="204" cy="128"/>
            </a:xfrm>
            <a:custGeom>
              <a:avLst/>
              <a:gdLst>
                <a:gd name="T0" fmla="*/ 204 w 204"/>
                <a:gd name="T1" fmla="*/ 104 h 128"/>
                <a:gd name="T2" fmla="*/ 86 w 204"/>
                <a:gd name="T3" fmla="*/ 128 h 128"/>
                <a:gd name="T4" fmla="*/ 58 w 204"/>
                <a:gd name="T5" fmla="*/ 128 h 128"/>
                <a:gd name="T6" fmla="*/ 46 w 204"/>
                <a:gd name="T7" fmla="*/ 104 h 128"/>
                <a:gd name="T8" fmla="*/ 18 w 204"/>
                <a:gd name="T9" fmla="*/ 108 h 128"/>
                <a:gd name="T10" fmla="*/ 12 w 204"/>
                <a:gd name="T11" fmla="*/ 78 h 128"/>
                <a:gd name="T12" fmla="*/ 6 w 204"/>
                <a:gd name="T13" fmla="*/ 72 h 128"/>
                <a:gd name="T14" fmla="*/ 0 w 204"/>
                <a:gd name="T15" fmla="*/ 48 h 128"/>
                <a:gd name="T16" fmla="*/ 12 w 204"/>
                <a:gd name="T17" fmla="*/ 38 h 128"/>
                <a:gd name="T18" fmla="*/ 124 w 204"/>
                <a:gd name="T19" fmla="*/ 22 h 128"/>
                <a:gd name="T20" fmla="*/ 132 w 204"/>
                <a:gd name="T21" fmla="*/ 0 h 128"/>
                <a:gd name="T22" fmla="*/ 146 w 204"/>
                <a:gd name="T23" fmla="*/ 14 h 128"/>
                <a:gd name="T24" fmla="*/ 178 w 204"/>
                <a:gd name="T25" fmla="*/ 68 h 128"/>
                <a:gd name="T26" fmla="*/ 194 w 204"/>
                <a:gd name="T27" fmla="*/ 80 h 128"/>
                <a:gd name="T28" fmla="*/ 204 w 204"/>
                <a:gd name="T29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128">
                  <a:moveTo>
                    <a:pt x="204" y="104"/>
                  </a:moveTo>
                  <a:lnTo>
                    <a:pt x="86" y="128"/>
                  </a:lnTo>
                  <a:lnTo>
                    <a:pt x="58" y="128"/>
                  </a:lnTo>
                  <a:lnTo>
                    <a:pt x="46" y="104"/>
                  </a:lnTo>
                  <a:lnTo>
                    <a:pt x="18" y="108"/>
                  </a:lnTo>
                  <a:lnTo>
                    <a:pt x="12" y="78"/>
                  </a:lnTo>
                  <a:lnTo>
                    <a:pt x="6" y="72"/>
                  </a:lnTo>
                  <a:lnTo>
                    <a:pt x="0" y="48"/>
                  </a:lnTo>
                  <a:lnTo>
                    <a:pt x="12" y="38"/>
                  </a:lnTo>
                  <a:lnTo>
                    <a:pt x="124" y="22"/>
                  </a:lnTo>
                  <a:lnTo>
                    <a:pt x="132" y="0"/>
                  </a:lnTo>
                  <a:lnTo>
                    <a:pt x="146" y="14"/>
                  </a:lnTo>
                  <a:lnTo>
                    <a:pt x="178" y="68"/>
                  </a:lnTo>
                  <a:lnTo>
                    <a:pt x="194" y="80"/>
                  </a:lnTo>
                  <a:lnTo>
                    <a:pt x="204" y="10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>
              <a:extLst>
                <a:ext uri="{FF2B5EF4-FFF2-40B4-BE49-F238E27FC236}">
                  <a16:creationId xmlns:a16="http://schemas.microsoft.com/office/drawing/2014/main" id="{493F8A04-A31C-9A41-A53E-45FBB6A55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816"/>
              <a:ext cx="224" cy="368"/>
            </a:xfrm>
            <a:custGeom>
              <a:avLst/>
              <a:gdLst>
                <a:gd name="T0" fmla="*/ 224 w 224"/>
                <a:gd name="T1" fmla="*/ 326 h 368"/>
                <a:gd name="T2" fmla="*/ 216 w 224"/>
                <a:gd name="T3" fmla="*/ 348 h 368"/>
                <a:gd name="T4" fmla="*/ 104 w 224"/>
                <a:gd name="T5" fmla="*/ 364 h 368"/>
                <a:gd name="T6" fmla="*/ 98 w 224"/>
                <a:gd name="T7" fmla="*/ 368 h 368"/>
                <a:gd name="T8" fmla="*/ 58 w 224"/>
                <a:gd name="T9" fmla="*/ 168 h 368"/>
                <a:gd name="T10" fmla="*/ 54 w 224"/>
                <a:gd name="T11" fmla="*/ 152 h 368"/>
                <a:gd name="T12" fmla="*/ 44 w 224"/>
                <a:gd name="T13" fmla="*/ 124 h 368"/>
                <a:gd name="T14" fmla="*/ 48 w 224"/>
                <a:gd name="T15" fmla="*/ 116 h 368"/>
                <a:gd name="T16" fmla="*/ 22 w 224"/>
                <a:gd name="T17" fmla="*/ 106 h 368"/>
                <a:gd name="T18" fmla="*/ 14 w 224"/>
                <a:gd name="T19" fmla="*/ 92 h 368"/>
                <a:gd name="T20" fmla="*/ 20 w 224"/>
                <a:gd name="T21" fmla="*/ 88 h 368"/>
                <a:gd name="T22" fmla="*/ 8 w 224"/>
                <a:gd name="T23" fmla="*/ 72 h 368"/>
                <a:gd name="T24" fmla="*/ 2 w 224"/>
                <a:gd name="T25" fmla="*/ 40 h 368"/>
                <a:gd name="T26" fmla="*/ 0 w 224"/>
                <a:gd name="T27" fmla="*/ 18 h 368"/>
                <a:gd name="T28" fmla="*/ 0 w 224"/>
                <a:gd name="T29" fmla="*/ 8 h 368"/>
                <a:gd name="T30" fmla="*/ 16 w 224"/>
                <a:gd name="T31" fmla="*/ 6 h 368"/>
                <a:gd name="T32" fmla="*/ 32 w 224"/>
                <a:gd name="T33" fmla="*/ 0 h 368"/>
                <a:gd name="T34" fmla="*/ 72 w 224"/>
                <a:gd name="T35" fmla="*/ 90 h 368"/>
                <a:gd name="T36" fmla="*/ 138 w 224"/>
                <a:gd name="T37" fmla="*/ 212 h 368"/>
                <a:gd name="T38" fmla="*/ 174 w 224"/>
                <a:gd name="T39" fmla="*/ 258 h 368"/>
                <a:gd name="T40" fmla="*/ 204 w 224"/>
                <a:gd name="T41" fmla="*/ 298 h 368"/>
                <a:gd name="T42" fmla="*/ 224 w 224"/>
                <a:gd name="T43" fmla="*/ 32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368">
                  <a:moveTo>
                    <a:pt x="224" y="326"/>
                  </a:moveTo>
                  <a:lnTo>
                    <a:pt x="216" y="348"/>
                  </a:lnTo>
                  <a:lnTo>
                    <a:pt x="104" y="364"/>
                  </a:lnTo>
                  <a:lnTo>
                    <a:pt x="98" y="368"/>
                  </a:lnTo>
                  <a:lnTo>
                    <a:pt x="58" y="168"/>
                  </a:lnTo>
                  <a:lnTo>
                    <a:pt x="54" y="152"/>
                  </a:lnTo>
                  <a:lnTo>
                    <a:pt x="44" y="124"/>
                  </a:lnTo>
                  <a:lnTo>
                    <a:pt x="48" y="116"/>
                  </a:lnTo>
                  <a:lnTo>
                    <a:pt x="22" y="106"/>
                  </a:lnTo>
                  <a:lnTo>
                    <a:pt x="14" y="92"/>
                  </a:lnTo>
                  <a:lnTo>
                    <a:pt x="20" y="88"/>
                  </a:lnTo>
                  <a:lnTo>
                    <a:pt x="8" y="72"/>
                  </a:lnTo>
                  <a:lnTo>
                    <a:pt x="2" y="40"/>
                  </a:lnTo>
                  <a:lnTo>
                    <a:pt x="0" y="18"/>
                  </a:lnTo>
                  <a:lnTo>
                    <a:pt x="0" y="8"/>
                  </a:lnTo>
                  <a:lnTo>
                    <a:pt x="16" y="6"/>
                  </a:lnTo>
                  <a:lnTo>
                    <a:pt x="32" y="0"/>
                  </a:lnTo>
                  <a:lnTo>
                    <a:pt x="72" y="90"/>
                  </a:lnTo>
                  <a:lnTo>
                    <a:pt x="138" y="212"/>
                  </a:lnTo>
                  <a:lnTo>
                    <a:pt x="174" y="258"/>
                  </a:lnTo>
                  <a:lnTo>
                    <a:pt x="204" y="298"/>
                  </a:lnTo>
                  <a:lnTo>
                    <a:pt x="224" y="32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>
              <a:extLst>
                <a:ext uri="{FF2B5EF4-FFF2-40B4-BE49-F238E27FC236}">
                  <a16:creationId xmlns:a16="http://schemas.microsoft.com/office/drawing/2014/main" id="{96DDB48E-A83D-644F-892B-A7DD6F92D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4" y="1984"/>
              <a:ext cx="310" cy="278"/>
            </a:xfrm>
            <a:custGeom>
              <a:avLst/>
              <a:gdLst>
                <a:gd name="T0" fmla="*/ 310 w 310"/>
                <a:gd name="T1" fmla="*/ 266 h 278"/>
                <a:gd name="T2" fmla="*/ 218 w 310"/>
                <a:gd name="T3" fmla="*/ 278 h 278"/>
                <a:gd name="T4" fmla="*/ 208 w 310"/>
                <a:gd name="T5" fmla="*/ 254 h 278"/>
                <a:gd name="T6" fmla="*/ 202 w 310"/>
                <a:gd name="T7" fmla="*/ 248 h 278"/>
                <a:gd name="T8" fmla="*/ 200 w 310"/>
                <a:gd name="T9" fmla="*/ 236 h 278"/>
                <a:gd name="T10" fmla="*/ 176 w 310"/>
                <a:gd name="T11" fmla="*/ 218 h 278"/>
                <a:gd name="T12" fmla="*/ 162 w 310"/>
                <a:gd name="T13" fmla="*/ 216 h 278"/>
                <a:gd name="T14" fmla="*/ 146 w 310"/>
                <a:gd name="T15" fmla="*/ 200 h 278"/>
                <a:gd name="T16" fmla="*/ 144 w 310"/>
                <a:gd name="T17" fmla="*/ 192 h 278"/>
                <a:gd name="T18" fmla="*/ 130 w 310"/>
                <a:gd name="T19" fmla="*/ 182 h 278"/>
                <a:gd name="T20" fmla="*/ 128 w 310"/>
                <a:gd name="T21" fmla="*/ 176 h 278"/>
                <a:gd name="T22" fmla="*/ 116 w 310"/>
                <a:gd name="T23" fmla="*/ 174 h 278"/>
                <a:gd name="T24" fmla="*/ 110 w 310"/>
                <a:gd name="T25" fmla="*/ 174 h 278"/>
                <a:gd name="T26" fmla="*/ 110 w 310"/>
                <a:gd name="T27" fmla="*/ 168 h 278"/>
                <a:gd name="T28" fmla="*/ 116 w 310"/>
                <a:gd name="T29" fmla="*/ 164 h 278"/>
                <a:gd name="T30" fmla="*/ 114 w 310"/>
                <a:gd name="T31" fmla="*/ 152 h 278"/>
                <a:gd name="T32" fmla="*/ 106 w 310"/>
                <a:gd name="T33" fmla="*/ 142 h 278"/>
                <a:gd name="T34" fmla="*/ 104 w 310"/>
                <a:gd name="T35" fmla="*/ 136 h 278"/>
                <a:gd name="T36" fmla="*/ 76 w 310"/>
                <a:gd name="T37" fmla="*/ 142 h 278"/>
                <a:gd name="T38" fmla="*/ 24 w 310"/>
                <a:gd name="T39" fmla="*/ 80 h 278"/>
                <a:gd name="T40" fmla="*/ 8 w 310"/>
                <a:gd name="T41" fmla="*/ 82 h 278"/>
                <a:gd name="T42" fmla="*/ 0 w 310"/>
                <a:gd name="T43" fmla="*/ 48 h 278"/>
                <a:gd name="T44" fmla="*/ 258 w 310"/>
                <a:gd name="T45" fmla="*/ 0 h 278"/>
                <a:gd name="T46" fmla="*/ 298 w 310"/>
                <a:gd name="T47" fmla="*/ 200 h 278"/>
                <a:gd name="T48" fmla="*/ 292 w 310"/>
                <a:gd name="T49" fmla="*/ 206 h 278"/>
                <a:gd name="T50" fmla="*/ 298 w 310"/>
                <a:gd name="T51" fmla="*/ 230 h 278"/>
                <a:gd name="T52" fmla="*/ 304 w 310"/>
                <a:gd name="T53" fmla="*/ 236 h 278"/>
                <a:gd name="T54" fmla="*/ 310 w 310"/>
                <a:gd name="T55" fmla="*/ 26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278">
                  <a:moveTo>
                    <a:pt x="310" y="266"/>
                  </a:moveTo>
                  <a:lnTo>
                    <a:pt x="218" y="278"/>
                  </a:lnTo>
                  <a:lnTo>
                    <a:pt x="208" y="254"/>
                  </a:lnTo>
                  <a:lnTo>
                    <a:pt x="202" y="248"/>
                  </a:lnTo>
                  <a:lnTo>
                    <a:pt x="200" y="236"/>
                  </a:lnTo>
                  <a:lnTo>
                    <a:pt x="176" y="218"/>
                  </a:lnTo>
                  <a:lnTo>
                    <a:pt x="162" y="216"/>
                  </a:lnTo>
                  <a:lnTo>
                    <a:pt x="146" y="200"/>
                  </a:lnTo>
                  <a:lnTo>
                    <a:pt x="144" y="192"/>
                  </a:lnTo>
                  <a:lnTo>
                    <a:pt x="130" y="182"/>
                  </a:lnTo>
                  <a:lnTo>
                    <a:pt x="128" y="176"/>
                  </a:lnTo>
                  <a:lnTo>
                    <a:pt x="116" y="174"/>
                  </a:lnTo>
                  <a:lnTo>
                    <a:pt x="110" y="174"/>
                  </a:lnTo>
                  <a:lnTo>
                    <a:pt x="110" y="168"/>
                  </a:lnTo>
                  <a:lnTo>
                    <a:pt x="116" y="164"/>
                  </a:lnTo>
                  <a:lnTo>
                    <a:pt x="114" y="152"/>
                  </a:lnTo>
                  <a:lnTo>
                    <a:pt x="106" y="142"/>
                  </a:lnTo>
                  <a:lnTo>
                    <a:pt x="104" y="136"/>
                  </a:lnTo>
                  <a:lnTo>
                    <a:pt x="76" y="142"/>
                  </a:lnTo>
                  <a:lnTo>
                    <a:pt x="24" y="80"/>
                  </a:lnTo>
                  <a:lnTo>
                    <a:pt x="8" y="82"/>
                  </a:lnTo>
                  <a:lnTo>
                    <a:pt x="0" y="48"/>
                  </a:lnTo>
                  <a:lnTo>
                    <a:pt x="258" y="0"/>
                  </a:lnTo>
                  <a:lnTo>
                    <a:pt x="298" y="200"/>
                  </a:lnTo>
                  <a:lnTo>
                    <a:pt x="292" y="206"/>
                  </a:lnTo>
                  <a:lnTo>
                    <a:pt x="298" y="230"/>
                  </a:lnTo>
                  <a:lnTo>
                    <a:pt x="304" y="236"/>
                  </a:lnTo>
                  <a:lnTo>
                    <a:pt x="310" y="26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Freeform 22">
              <a:extLst>
                <a:ext uri="{FF2B5EF4-FFF2-40B4-BE49-F238E27FC236}">
                  <a16:creationId xmlns:a16="http://schemas.microsoft.com/office/drawing/2014/main" id="{687AFEB2-3AA2-D746-9C06-3A8FA6764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" y="1854"/>
              <a:ext cx="288" cy="178"/>
            </a:xfrm>
            <a:custGeom>
              <a:avLst/>
              <a:gdLst>
                <a:gd name="T0" fmla="*/ 288 w 288"/>
                <a:gd name="T1" fmla="*/ 130 h 178"/>
                <a:gd name="T2" fmla="*/ 30 w 288"/>
                <a:gd name="T3" fmla="*/ 178 h 178"/>
                <a:gd name="T4" fmla="*/ 16 w 288"/>
                <a:gd name="T5" fmla="*/ 96 h 178"/>
                <a:gd name="T6" fmla="*/ 22 w 288"/>
                <a:gd name="T7" fmla="*/ 70 h 178"/>
                <a:gd name="T8" fmla="*/ 6 w 288"/>
                <a:gd name="T9" fmla="*/ 52 h 178"/>
                <a:gd name="T10" fmla="*/ 0 w 288"/>
                <a:gd name="T11" fmla="*/ 16 h 178"/>
                <a:gd name="T12" fmla="*/ 76 w 288"/>
                <a:gd name="T13" fmla="*/ 0 h 178"/>
                <a:gd name="T14" fmla="*/ 74 w 288"/>
                <a:gd name="T15" fmla="*/ 28 h 178"/>
                <a:gd name="T16" fmla="*/ 66 w 288"/>
                <a:gd name="T17" fmla="*/ 28 h 178"/>
                <a:gd name="T18" fmla="*/ 70 w 288"/>
                <a:gd name="T19" fmla="*/ 54 h 178"/>
                <a:gd name="T20" fmla="*/ 114 w 288"/>
                <a:gd name="T21" fmla="*/ 44 h 178"/>
                <a:gd name="T22" fmla="*/ 118 w 288"/>
                <a:gd name="T23" fmla="*/ 58 h 178"/>
                <a:gd name="T24" fmla="*/ 238 w 288"/>
                <a:gd name="T25" fmla="*/ 34 h 178"/>
                <a:gd name="T26" fmla="*/ 250 w 288"/>
                <a:gd name="T27" fmla="*/ 50 h 178"/>
                <a:gd name="T28" fmla="*/ 244 w 288"/>
                <a:gd name="T29" fmla="*/ 54 h 178"/>
                <a:gd name="T30" fmla="*/ 252 w 288"/>
                <a:gd name="T31" fmla="*/ 68 h 178"/>
                <a:gd name="T32" fmla="*/ 278 w 288"/>
                <a:gd name="T33" fmla="*/ 78 h 178"/>
                <a:gd name="T34" fmla="*/ 274 w 288"/>
                <a:gd name="T35" fmla="*/ 86 h 178"/>
                <a:gd name="T36" fmla="*/ 284 w 288"/>
                <a:gd name="T37" fmla="*/ 114 h 178"/>
                <a:gd name="T38" fmla="*/ 288 w 288"/>
                <a:gd name="T39" fmla="*/ 13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178">
                  <a:moveTo>
                    <a:pt x="288" y="130"/>
                  </a:moveTo>
                  <a:lnTo>
                    <a:pt x="30" y="178"/>
                  </a:lnTo>
                  <a:lnTo>
                    <a:pt x="16" y="96"/>
                  </a:lnTo>
                  <a:lnTo>
                    <a:pt x="22" y="70"/>
                  </a:lnTo>
                  <a:lnTo>
                    <a:pt x="6" y="52"/>
                  </a:lnTo>
                  <a:lnTo>
                    <a:pt x="0" y="16"/>
                  </a:lnTo>
                  <a:lnTo>
                    <a:pt x="76" y="0"/>
                  </a:lnTo>
                  <a:lnTo>
                    <a:pt x="74" y="28"/>
                  </a:lnTo>
                  <a:lnTo>
                    <a:pt x="66" y="28"/>
                  </a:lnTo>
                  <a:lnTo>
                    <a:pt x="70" y="54"/>
                  </a:lnTo>
                  <a:lnTo>
                    <a:pt x="114" y="44"/>
                  </a:lnTo>
                  <a:lnTo>
                    <a:pt x="118" y="58"/>
                  </a:lnTo>
                  <a:lnTo>
                    <a:pt x="238" y="34"/>
                  </a:lnTo>
                  <a:lnTo>
                    <a:pt x="250" y="50"/>
                  </a:lnTo>
                  <a:lnTo>
                    <a:pt x="244" y="54"/>
                  </a:lnTo>
                  <a:lnTo>
                    <a:pt x="252" y="68"/>
                  </a:lnTo>
                  <a:lnTo>
                    <a:pt x="278" y="78"/>
                  </a:lnTo>
                  <a:lnTo>
                    <a:pt x="274" y="86"/>
                  </a:lnTo>
                  <a:lnTo>
                    <a:pt x="284" y="114"/>
                  </a:lnTo>
                  <a:lnTo>
                    <a:pt x="288" y="13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Freeform 23">
              <a:extLst>
                <a:ext uri="{FF2B5EF4-FFF2-40B4-BE49-F238E27FC236}">
                  <a16:creationId xmlns:a16="http://schemas.microsoft.com/office/drawing/2014/main" id="{A1CDF273-A66E-2C4A-A26C-CA4BB698D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2160"/>
              <a:ext cx="84" cy="174"/>
            </a:xfrm>
            <a:custGeom>
              <a:avLst/>
              <a:gdLst>
                <a:gd name="T0" fmla="*/ 62 w 84"/>
                <a:gd name="T1" fmla="*/ 58 h 174"/>
                <a:gd name="T2" fmla="*/ 50 w 84"/>
                <a:gd name="T3" fmla="*/ 62 h 174"/>
                <a:gd name="T4" fmla="*/ 42 w 84"/>
                <a:gd name="T5" fmla="*/ 48 h 174"/>
                <a:gd name="T6" fmla="*/ 46 w 84"/>
                <a:gd name="T7" fmla="*/ 74 h 174"/>
                <a:gd name="T8" fmla="*/ 38 w 84"/>
                <a:gd name="T9" fmla="*/ 84 h 174"/>
                <a:gd name="T10" fmla="*/ 40 w 84"/>
                <a:gd name="T11" fmla="*/ 96 h 174"/>
                <a:gd name="T12" fmla="*/ 62 w 84"/>
                <a:gd name="T13" fmla="*/ 96 h 174"/>
                <a:gd name="T14" fmla="*/ 68 w 84"/>
                <a:gd name="T15" fmla="*/ 108 h 174"/>
                <a:gd name="T16" fmla="*/ 76 w 84"/>
                <a:gd name="T17" fmla="*/ 108 h 174"/>
                <a:gd name="T18" fmla="*/ 78 w 84"/>
                <a:gd name="T19" fmla="*/ 116 h 174"/>
                <a:gd name="T20" fmla="*/ 70 w 84"/>
                <a:gd name="T21" fmla="*/ 116 h 174"/>
                <a:gd name="T22" fmla="*/ 72 w 84"/>
                <a:gd name="T23" fmla="*/ 124 h 174"/>
                <a:gd name="T24" fmla="*/ 80 w 84"/>
                <a:gd name="T25" fmla="*/ 128 h 174"/>
                <a:gd name="T26" fmla="*/ 84 w 84"/>
                <a:gd name="T27" fmla="*/ 146 h 174"/>
                <a:gd name="T28" fmla="*/ 76 w 84"/>
                <a:gd name="T29" fmla="*/ 146 h 174"/>
                <a:gd name="T30" fmla="*/ 82 w 84"/>
                <a:gd name="T31" fmla="*/ 166 h 174"/>
                <a:gd name="T32" fmla="*/ 78 w 84"/>
                <a:gd name="T33" fmla="*/ 170 h 174"/>
                <a:gd name="T34" fmla="*/ 68 w 84"/>
                <a:gd name="T35" fmla="*/ 174 h 174"/>
                <a:gd name="T36" fmla="*/ 62 w 84"/>
                <a:gd name="T37" fmla="*/ 168 h 174"/>
                <a:gd name="T38" fmla="*/ 62 w 84"/>
                <a:gd name="T39" fmla="*/ 162 h 174"/>
                <a:gd name="T40" fmla="*/ 52 w 84"/>
                <a:gd name="T41" fmla="*/ 164 h 174"/>
                <a:gd name="T42" fmla="*/ 36 w 84"/>
                <a:gd name="T43" fmla="*/ 148 h 174"/>
                <a:gd name="T44" fmla="*/ 36 w 84"/>
                <a:gd name="T45" fmla="*/ 134 h 174"/>
                <a:gd name="T46" fmla="*/ 24 w 84"/>
                <a:gd name="T47" fmla="*/ 128 h 174"/>
                <a:gd name="T48" fmla="*/ 18 w 84"/>
                <a:gd name="T49" fmla="*/ 138 h 174"/>
                <a:gd name="T50" fmla="*/ 12 w 84"/>
                <a:gd name="T51" fmla="*/ 140 h 174"/>
                <a:gd name="T52" fmla="*/ 6 w 84"/>
                <a:gd name="T53" fmla="*/ 128 h 174"/>
                <a:gd name="T54" fmla="*/ 0 w 84"/>
                <a:gd name="T55" fmla="*/ 98 h 174"/>
                <a:gd name="T56" fmla="*/ 14 w 84"/>
                <a:gd name="T57" fmla="*/ 54 h 174"/>
                <a:gd name="T58" fmla="*/ 10 w 84"/>
                <a:gd name="T59" fmla="*/ 22 h 174"/>
                <a:gd name="T60" fmla="*/ 2 w 84"/>
                <a:gd name="T61" fmla="*/ 8 h 174"/>
                <a:gd name="T62" fmla="*/ 52 w 84"/>
                <a:gd name="T63" fmla="*/ 0 h 174"/>
                <a:gd name="T64" fmla="*/ 62 w 84"/>
                <a:gd name="T6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174">
                  <a:moveTo>
                    <a:pt x="62" y="58"/>
                  </a:moveTo>
                  <a:lnTo>
                    <a:pt x="50" y="62"/>
                  </a:lnTo>
                  <a:lnTo>
                    <a:pt x="42" y="48"/>
                  </a:lnTo>
                  <a:lnTo>
                    <a:pt x="46" y="74"/>
                  </a:lnTo>
                  <a:lnTo>
                    <a:pt x="38" y="84"/>
                  </a:lnTo>
                  <a:lnTo>
                    <a:pt x="40" y="96"/>
                  </a:lnTo>
                  <a:lnTo>
                    <a:pt x="62" y="96"/>
                  </a:lnTo>
                  <a:lnTo>
                    <a:pt x="68" y="108"/>
                  </a:lnTo>
                  <a:lnTo>
                    <a:pt x="76" y="108"/>
                  </a:lnTo>
                  <a:lnTo>
                    <a:pt x="78" y="116"/>
                  </a:lnTo>
                  <a:lnTo>
                    <a:pt x="70" y="116"/>
                  </a:lnTo>
                  <a:lnTo>
                    <a:pt x="72" y="124"/>
                  </a:lnTo>
                  <a:lnTo>
                    <a:pt x="80" y="128"/>
                  </a:lnTo>
                  <a:lnTo>
                    <a:pt x="84" y="146"/>
                  </a:lnTo>
                  <a:lnTo>
                    <a:pt x="76" y="146"/>
                  </a:lnTo>
                  <a:lnTo>
                    <a:pt x="82" y="166"/>
                  </a:lnTo>
                  <a:lnTo>
                    <a:pt x="78" y="170"/>
                  </a:lnTo>
                  <a:lnTo>
                    <a:pt x="68" y="174"/>
                  </a:lnTo>
                  <a:lnTo>
                    <a:pt x="62" y="168"/>
                  </a:lnTo>
                  <a:lnTo>
                    <a:pt x="62" y="162"/>
                  </a:lnTo>
                  <a:lnTo>
                    <a:pt x="52" y="164"/>
                  </a:lnTo>
                  <a:lnTo>
                    <a:pt x="36" y="148"/>
                  </a:lnTo>
                  <a:lnTo>
                    <a:pt x="36" y="134"/>
                  </a:lnTo>
                  <a:lnTo>
                    <a:pt x="24" y="128"/>
                  </a:lnTo>
                  <a:lnTo>
                    <a:pt x="18" y="138"/>
                  </a:lnTo>
                  <a:lnTo>
                    <a:pt x="12" y="140"/>
                  </a:lnTo>
                  <a:lnTo>
                    <a:pt x="6" y="128"/>
                  </a:lnTo>
                  <a:lnTo>
                    <a:pt x="0" y="98"/>
                  </a:lnTo>
                  <a:lnTo>
                    <a:pt x="14" y="54"/>
                  </a:lnTo>
                  <a:lnTo>
                    <a:pt x="10" y="22"/>
                  </a:lnTo>
                  <a:lnTo>
                    <a:pt x="2" y="8"/>
                  </a:lnTo>
                  <a:lnTo>
                    <a:pt x="52" y="0"/>
                  </a:lnTo>
                  <a:lnTo>
                    <a:pt x="62" y="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Freeform 24">
              <a:extLst>
                <a:ext uri="{FF2B5EF4-FFF2-40B4-BE49-F238E27FC236}">
                  <a16:creationId xmlns:a16="http://schemas.microsoft.com/office/drawing/2014/main" id="{2D0087E7-268E-B842-AD7D-E9761834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2032"/>
              <a:ext cx="368" cy="290"/>
            </a:xfrm>
            <a:custGeom>
              <a:avLst/>
              <a:gdLst>
                <a:gd name="T0" fmla="*/ 54 w 368"/>
                <a:gd name="T1" fmla="*/ 290 h 290"/>
                <a:gd name="T2" fmla="*/ 18 w 368"/>
                <a:gd name="T3" fmla="*/ 94 h 290"/>
                <a:gd name="T4" fmla="*/ 6 w 368"/>
                <a:gd name="T5" fmla="*/ 96 h 290"/>
                <a:gd name="T6" fmla="*/ 0 w 368"/>
                <a:gd name="T7" fmla="*/ 62 h 290"/>
                <a:gd name="T8" fmla="*/ 12 w 368"/>
                <a:gd name="T9" fmla="*/ 60 h 290"/>
                <a:gd name="T10" fmla="*/ 8 w 368"/>
                <a:gd name="T11" fmla="*/ 40 h 290"/>
                <a:gd name="T12" fmla="*/ 14 w 368"/>
                <a:gd name="T13" fmla="*/ 40 h 290"/>
                <a:gd name="T14" fmla="*/ 18 w 368"/>
                <a:gd name="T15" fmla="*/ 32 h 290"/>
                <a:gd name="T16" fmla="*/ 28 w 368"/>
                <a:gd name="T17" fmla="*/ 30 h 290"/>
                <a:gd name="T18" fmla="*/ 40 w 368"/>
                <a:gd name="T19" fmla="*/ 36 h 290"/>
                <a:gd name="T20" fmla="*/ 48 w 368"/>
                <a:gd name="T21" fmla="*/ 26 h 290"/>
                <a:gd name="T22" fmla="*/ 44 w 368"/>
                <a:gd name="T23" fmla="*/ 20 h 290"/>
                <a:gd name="T24" fmla="*/ 72 w 368"/>
                <a:gd name="T25" fmla="*/ 16 h 290"/>
                <a:gd name="T26" fmla="*/ 72 w 368"/>
                <a:gd name="T27" fmla="*/ 8 h 290"/>
                <a:gd name="T28" fmla="*/ 100 w 368"/>
                <a:gd name="T29" fmla="*/ 4 h 290"/>
                <a:gd name="T30" fmla="*/ 150 w 368"/>
                <a:gd name="T31" fmla="*/ 0 h 290"/>
                <a:gd name="T32" fmla="*/ 158 w 368"/>
                <a:gd name="T33" fmla="*/ 34 h 290"/>
                <a:gd name="T34" fmla="*/ 174 w 368"/>
                <a:gd name="T35" fmla="*/ 32 h 290"/>
                <a:gd name="T36" fmla="*/ 226 w 368"/>
                <a:gd name="T37" fmla="*/ 94 h 290"/>
                <a:gd name="T38" fmla="*/ 254 w 368"/>
                <a:gd name="T39" fmla="*/ 88 h 290"/>
                <a:gd name="T40" fmla="*/ 256 w 368"/>
                <a:gd name="T41" fmla="*/ 94 h 290"/>
                <a:gd name="T42" fmla="*/ 264 w 368"/>
                <a:gd name="T43" fmla="*/ 104 h 290"/>
                <a:gd name="T44" fmla="*/ 266 w 368"/>
                <a:gd name="T45" fmla="*/ 116 h 290"/>
                <a:gd name="T46" fmla="*/ 260 w 368"/>
                <a:gd name="T47" fmla="*/ 120 h 290"/>
                <a:gd name="T48" fmla="*/ 260 w 368"/>
                <a:gd name="T49" fmla="*/ 126 h 290"/>
                <a:gd name="T50" fmla="*/ 278 w 368"/>
                <a:gd name="T51" fmla="*/ 128 h 290"/>
                <a:gd name="T52" fmla="*/ 280 w 368"/>
                <a:gd name="T53" fmla="*/ 134 h 290"/>
                <a:gd name="T54" fmla="*/ 294 w 368"/>
                <a:gd name="T55" fmla="*/ 144 h 290"/>
                <a:gd name="T56" fmla="*/ 296 w 368"/>
                <a:gd name="T57" fmla="*/ 152 h 290"/>
                <a:gd name="T58" fmla="*/ 312 w 368"/>
                <a:gd name="T59" fmla="*/ 168 h 290"/>
                <a:gd name="T60" fmla="*/ 326 w 368"/>
                <a:gd name="T61" fmla="*/ 170 h 290"/>
                <a:gd name="T62" fmla="*/ 350 w 368"/>
                <a:gd name="T63" fmla="*/ 188 h 290"/>
                <a:gd name="T64" fmla="*/ 352 w 368"/>
                <a:gd name="T65" fmla="*/ 200 h 290"/>
                <a:gd name="T66" fmla="*/ 358 w 368"/>
                <a:gd name="T67" fmla="*/ 206 h 290"/>
                <a:gd name="T68" fmla="*/ 368 w 368"/>
                <a:gd name="T69" fmla="*/ 230 h 290"/>
                <a:gd name="T70" fmla="*/ 224 w 368"/>
                <a:gd name="T71" fmla="*/ 260 h 290"/>
                <a:gd name="T72" fmla="*/ 54 w 368"/>
                <a:gd name="T73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8" h="290">
                  <a:moveTo>
                    <a:pt x="54" y="290"/>
                  </a:moveTo>
                  <a:lnTo>
                    <a:pt x="18" y="94"/>
                  </a:lnTo>
                  <a:lnTo>
                    <a:pt x="6" y="96"/>
                  </a:lnTo>
                  <a:lnTo>
                    <a:pt x="0" y="62"/>
                  </a:lnTo>
                  <a:lnTo>
                    <a:pt x="12" y="60"/>
                  </a:lnTo>
                  <a:lnTo>
                    <a:pt x="8" y="40"/>
                  </a:lnTo>
                  <a:lnTo>
                    <a:pt x="14" y="40"/>
                  </a:lnTo>
                  <a:lnTo>
                    <a:pt x="18" y="32"/>
                  </a:lnTo>
                  <a:lnTo>
                    <a:pt x="28" y="30"/>
                  </a:lnTo>
                  <a:lnTo>
                    <a:pt x="40" y="36"/>
                  </a:lnTo>
                  <a:lnTo>
                    <a:pt x="48" y="26"/>
                  </a:lnTo>
                  <a:lnTo>
                    <a:pt x="44" y="20"/>
                  </a:lnTo>
                  <a:lnTo>
                    <a:pt x="72" y="16"/>
                  </a:lnTo>
                  <a:lnTo>
                    <a:pt x="72" y="8"/>
                  </a:lnTo>
                  <a:lnTo>
                    <a:pt x="100" y="4"/>
                  </a:lnTo>
                  <a:lnTo>
                    <a:pt x="150" y="0"/>
                  </a:lnTo>
                  <a:lnTo>
                    <a:pt x="158" y="34"/>
                  </a:lnTo>
                  <a:lnTo>
                    <a:pt x="174" y="32"/>
                  </a:lnTo>
                  <a:lnTo>
                    <a:pt x="226" y="94"/>
                  </a:lnTo>
                  <a:lnTo>
                    <a:pt x="254" y="88"/>
                  </a:lnTo>
                  <a:lnTo>
                    <a:pt x="256" y="94"/>
                  </a:lnTo>
                  <a:lnTo>
                    <a:pt x="264" y="104"/>
                  </a:lnTo>
                  <a:lnTo>
                    <a:pt x="266" y="116"/>
                  </a:lnTo>
                  <a:lnTo>
                    <a:pt x="260" y="120"/>
                  </a:lnTo>
                  <a:lnTo>
                    <a:pt x="260" y="126"/>
                  </a:lnTo>
                  <a:lnTo>
                    <a:pt x="278" y="128"/>
                  </a:lnTo>
                  <a:lnTo>
                    <a:pt x="280" y="134"/>
                  </a:lnTo>
                  <a:lnTo>
                    <a:pt x="294" y="144"/>
                  </a:lnTo>
                  <a:lnTo>
                    <a:pt x="296" y="152"/>
                  </a:lnTo>
                  <a:lnTo>
                    <a:pt x="312" y="168"/>
                  </a:lnTo>
                  <a:lnTo>
                    <a:pt x="326" y="170"/>
                  </a:lnTo>
                  <a:lnTo>
                    <a:pt x="350" y="188"/>
                  </a:lnTo>
                  <a:lnTo>
                    <a:pt x="352" y="200"/>
                  </a:lnTo>
                  <a:lnTo>
                    <a:pt x="358" y="206"/>
                  </a:lnTo>
                  <a:lnTo>
                    <a:pt x="368" y="230"/>
                  </a:lnTo>
                  <a:lnTo>
                    <a:pt x="224" y="260"/>
                  </a:lnTo>
                  <a:lnTo>
                    <a:pt x="54" y="29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25">
              <a:extLst>
                <a:ext uri="{FF2B5EF4-FFF2-40B4-BE49-F238E27FC236}">
                  <a16:creationId xmlns:a16="http://schemas.microsoft.com/office/drawing/2014/main" id="{1D70247D-3DA1-9240-95D8-0E9EB9884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6" y="2126"/>
              <a:ext cx="232" cy="226"/>
            </a:xfrm>
            <a:custGeom>
              <a:avLst/>
              <a:gdLst>
                <a:gd name="T0" fmla="*/ 232 w 232"/>
                <a:gd name="T1" fmla="*/ 196 h 226"/>
                <a:gd name="T2" fmla="*/ 64 w 232"/>
                <a:gd name="T3" fmla="*/ 226 h 226"/>
                <a:gd name="T4" fmla="*/ 92 w 232"/>
                <a:gd name="T5" fmla="*/ 190 h 226"/>
                <a:gd name="T6" fmla="*/ 84 w 232"/>
                <a:gd name="T7" fmla="*/ 184 h 226"/>
                <a:gd name="T8" fmla="*/ 82 w 232"/>
                <a:gd name="T9" fmla="*/ 176 h 226"/>
                <a:gd name="T10" fmla="*/ 90 w 232"/>
                <a:gd name="T11" fmla="*/ 174 h 226"/>
                <a:gd name="T12" fmla="*/ 96 w 232"/>
                <a:gd name="T13" fmla="*/ 170 h 226"/>
                <a:gd name="T14" fmla="*/ 100 w 232"/>
                <a:gd name="T15" fmla="*/ 168 h 226"/>
                <a:gd name="T16" fmla="*/ 110 w 232"/>
                <a:gd name="T17" fmla="*/ 138 h 226"/>
                <a:gd name="T18" fmla="*/ 104 w 232"/>
                <a:gd name="T19" fmla="*/ 134 h 226"/>
                <a:gd name="T20" fmla="*/ 96 w 232"/>
                <a:gd name="T21" fmla="*/ 128 h 226"/>
                <a:gd name="T22" fmla="*/ 94 w 232"/>
                <a:gd name="T23" fmla="*/ 104 h 226"/>
                <a:gd name="T24" fmla="*/ 84 w 232"/>
                <a:gd name="T25" fmla="*/ 104 h 226"/>
                <a:gd name="T26" fmla="*/ 80 w 232"/>
                <a:gd name="T27" fmla="*/ 96 h 226"/>
                <a:gd name="T28" fmla="*/ 74 w 232"/>
                <a:gd name="T29" fmla="*/ 106 h 226"/>
                <a:gd name="T30" fmla="*/ 78 w 232"/>
                <a:gd name="T31" fmla="*/ 114 h 226"/>
                <a:gd name="T32" fmla="*/ 72 w 232"/>
                <a:gd name="T33" fmla="*/ 122 h 226"/>
                <a:gd name="T34" fmla="*/ 78 w 232"/>
                <a:gd name="T35" fmla="*/ 144 h 226"/>
                <a:gd name="T36" fmla="*/ 72 w 232"/>
                <a:gd name="T37" fmla="*/ 152 h 226"/>
                <a:gd name="T38" fmla="*/ 62 w 232"/>
                <a:gd name="T39" fmla="*/ 146 h 226"/>
                <a:gd name="T40" fmla="*/ 52 w 232"/>
                <a:gd name="T41" fmla="*/ 104 h 226"/>
                <a:gd name="T42" fmla="*/ 38 w 232"/>
                <a:gd name="T43" fmla="*/ 98 h 226"/>
                <a:gd name="T44" fmla="*/ 28 w 232"/>
                <a:gd name="T45" fmla="*/ 102 h 226"/>
                <a:gd name="T46" fmla="*/ 8 w 232"/>
                <a:gd name="T47" fmla="*/ 90 h 226"/>
                <a:gd name="T48" fmla="*/ 0 w 232"/>
                <a:gd name="T49" fmla="*/ 34 h 226"/>
                <a:gd name="T50" fmla="*/ 184 w 232"/>
                <a:gd name="T51" fmla="*/ 2 h 226"/>
                <a:gd name="T52" fmla="*/ 196 w 232"/>
                <a:gd name="T53" fmla="*/ 0 h 226"/>
                <a:gd name="T54" fmla="*/ 232 w 232"/>
                <a:gd name="T55" fmla="*/ 19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2" h="226">
                  <a:moveTo>
                    <a:pt x="232" y="196"/>
                  </a:moveTo>
                  <a:lnTo>
                    <a:pt x="64" y="226"/>
                  </a:lnTo>
                  <a:lnTo>
                    <a:pt x="92" y="190"/>
                  </a:lnTo>
                  <a:lnTo>
                    <a:pt x="84" y="184"/>
                  </a:lnTo>
                  <a:lnTo>
                    <a:pt x="82" y="176"/>
                  </a:lnTo>
                  <a:lnTo>
                    <a:pt x="90" y="174"/>
                  </a:lnTo>
                  <a:lnTo>
                    <a:pt x="96" y="170"/>
                  </a:lnTo>
                  <a:lnTo>
                    <a:pt x="100" y="168"/>
                  </a:lnTo>
                  <a:lnTo>
                    <a:pt x="110" y="138"/>
                  </a:lnTo>
                  <a:lnTo>
                    <a:pt x="104" y="134"/>
                  </a:lnTo>
                  <a:lnTo>
                    <a:pt x="96" y="128"/>
                  </a:lnTo>
                  <a:lnTo>
                    <a:pt x="94" y="104"/>
                  </a:lnTo>
                  <a:lnTo>
                    <a:pt x="84" y="104"/>
                  </a:lnTo>
                  <a:lnTo>
                    <a:pt x="80" y="96"/>
                  </a:lnTo>
                  <a:lnTo>
                    <a:pt x="74" y="106"/>
                  </a:lnTo>
                  <a:lnTo>
                    <a:pt x="78" y="114"/>
                  </a:lnTo>
                  <a:lnTo>
                    <a:pt x="72" y="122"/>
                  </a:lnTo>
                  <a:lnTo>
                    <a:pt x="78" y="144"/>
                  </a:lnTo>
                  <a:lnTo>
                    <a:pt x="72" y="152"/>
                  </a:lnTo>
                  <a:lnTo>
                    <a:pt x="62" y="146"/>
                  </a:lnTo>
                  <a:lnTo>
                    <a:pt x="52" y="104"/>
                  </a:lnTo>
                  <a:lnTo>
                    <a:pt x="38" y="98"/>
                  </a:lnTo>
                  <a:lnTo>
                    <a:pt x="28" y="102"/>
                  </a:lnTo>
                  <a:lnTo>
                    <a:pt x="8" y="90"/>
                  </a:lnTo>
                  <a:lnTo>
                    <a:pt x="0" y="34"/>
                  </a:lnTo>
                  <a:lnTo>
                    <a:pt x="184" y="2"/>
                  </a:lnTo>
                  <a:lnTo>
                    <a:pt x="196" y="0"/>
                  </a:lnTo>
                  <a:lnTo>
                    <a:pt x="232" y="19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Freeform 26">
              <a:extLst>
                <a:ext uri="{FF2B5EF4-FFF2-40B4-BE49-F238E27FC236}">
                  <a16:creationId xmlns:a16="http://schemas.microsoft.com/office/drawing/2014/main" id="{14743DB1-A725-F14D-8DDB-7FCC81846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814"/>
              <a:ext cx="162" cy="98"/>
            </a:xfrm>
            <a:custGeom>
              <a:avLst/>
              <a:gdLst>
                <a:gd name="T0" fmla="*/ 162 w 162"/>
                <a:gd name="T1" fmla="*/ 74 h 98"/>
                <a:gd name="T2" fmla="*/ 52 w 162"/>
                <a:gd name="T3" fmla="*/ 98 h 98"/>
                <a:gd name="T4" fmla="*/ 48 w 162"/>
                <a:gd name="T5" fmla="*/ 84 h 98"/>
                <a:gd name="T6" fmla="*/ 4 w 162"/>
                <a:gd name="T7" fmla="*/ 94 h 98"/>
                <a:gd name="T8" fmla="*/ 0 w 162"/>
                <a:gd name="T9" fmla="*/ 68 h 98"/>
                <a:gd name="T10" fmla="*/ 8 w 162"/>
                <a:gd name="T11" fmla="*/ 68 h 98"/>
                <a:gd name="T12" fmla="*/ 10 w 162"/>
                <a:gd name="T13" fmla="*/ 40 h 98"/>
                <a:gd name="T14" fmla="*/ 8 w 162"/>
                <a:gd name="T15" fmla="*/ 22 h 98"/>
                <a:gd name="T16" fmla="*/ 20 w 162"/>
                <a:gd name="T17" fmla="*/ 0 h 98"/>
                <a:gd name="T18" fmla="*/ 26 w 162"/>
                <a:gd name="T19" fmla="*/ 8 h 98"/>
                <a:gd name="T20" fmla="*/ 30 w 162"/>
                <a:gd name="T21" fmla="*/ 14 h 98"/>
                <a:gd name="T22" fmla="*/ 34 w 162"/>
                <a:gd name="T23" fmla="*/ 16 h 98"/>
                <a:gd name="T24" fmla="*/ 60 w 162"/>
                <a:gd name="T25" fmla="*/ 12 h 98"/>
                <a:gd name="T26" fmla="*/ 84 w 162"/>
                <a:gd name="T27" fmla="*/ 28 h 98"/>
                <a:gd name="T28" fmla="*/ 106 w 162"/>
                <a:gd name="T29" fmla="*/ 22 h 98"/>
                <a:gd name="T30" fmla="*/ 110 w 162"/>
                <a:gd name="T31" fmla="*/ 6 h 98"/>
                <a:gd name="T32" fmla="*/ 128 w 162"/>
                <a:gd name="T33" fmla="*/ 12 h 98"/>
                <a:gd name="T34" fmla="*/ 130 w 162"/>
                <a:gd name="T35" fmla="*/ 30 h 98"/>
                <a:gd name="T36" fmla="*/ 144 w 162"/>
                <a:gd name="T37" fmla="*/ 34 h 98"/>
                <a:gd name="T38" fmla="*/ 144 w 162"/>
                <a:gd name="T39" fmla="*/ 40 h 98"/>
                <a:gd name="T40" fmla="*/ 160 w 162"/>
                <a:gd name="T41" fmla="*/ 58 h 98"/>
                <a:gd name="T42" fmla="*/ 162 w 162"/>
                <a:gd name="T43" fmla="*/ 7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98">
                  <a:moveTo>
                    <a:pt x="162" y="74"/>
                  </a:moveTo>
                  <a:lnTo>
                    <a:pt x="52" y="98"/>
                  </a:lnTo>
                  <a:lnTo>
                    <a:pt x="48" y="84"/>
                  </a:lnTo>
                  <a:lnTo>
                    <a:pt x="4" y="94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10" y="40"/>
                  </a:lnTo>
                  <a:lnTo>
                    <a:pt x="8" y="22"/>
                  </a:lnTo>
                  <a:lnTo>
                    <a:pt x="20" y="0"/>
                  </a:lnTo>
                  <a:lnTo>
                    <a:pt x="26" y="8"/>
                  </a:lnTo>
                  <a:lnTo>
                    <a:pt x="30" y="14"/>
                  </a:lnTo>
                  <a:lnTo>
                    <a:pt x="34" y="16"/>
                  </a:lnTo>
                  <a:lnTo>
                    <a:pt x="60" y="12"/>
                  </a:lnTo>
                  <a:lnTo>
                    <a:pt x="84" y="28"/>
                  </a:lnTo>
                  <a:lnTo>
                    <a:pt x="106" y="22"/>
                  </a:lnTo>
                  <a:lnTo>
                    <a:pt x="110" y="6"/>
                  </a:lnTo>
                  <a:lnTo>
                    <a:pt x="128" y="12"/>
                  </a:lnTo>
                  <a:lnTo>
                    <a:pt x="130" y="30"/>
                  </a:lnTo>
                  <a:lnTo>
                    <a:pt x="144" y="34"/>
                  </a:lnTo>
                  <a:lnTo>
                    <a:pt x="144" y="40"/>
                  </a:lnTo>
                  <a:lnTo>
                    <a:pt x="160" y="58"/>
                  </a:lnTo>
                  <a:lnTo>
                    <a:pt x="162" y="7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Freeform 27">
              <a:extLst>
                <a:ext uri="{FF2B5EF4-FFF2-40B4-BE49-F238E27FC236}">
                  <a16:creationId xmlns:a16="http://schemas.microsoft.com/office/drawing/2014/main" id="{9F6A706D-E59B-0747-91D4-56E65289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" y="1582"/>
              <a:ext cx="346" cy="306"/>
            </a:xfrm>
            <a:custGeom>
              <a:avLst/>
              <a:gdLst>
                <a:gd name="T0" fmla="*/ 142 w 346"/>
                <a:gd name="T1" fmla="*/ 232 h 306"/>
                <a:gd name="T2" fmla="*/ 144 w 346"/>
                <a:gd name="T3" fmla="*/ 212 h 306"/>
                <a:gd name="T4" fmla="*/ 140 w 346"/>
                <a:gd name="T5" fmla="*/ 214 h 306"/>
                <a:gd name="T6" fmla="*/ 138 w 346"/>
                <a:gd name="T7" fmla="*/ 214 h 306"/>
                <a:gd name="T8" fmla="*/ 138 w 346"/>
                <a:gd name="T9" fmla="*/ 212 h 306"/>
                <a:gd name="T10" fmla="*/ 128 w 346"/>
                <a:gd name="T11" fmla="*/ 176 h 306"/>
                <a:gd name="T12" fmla="*/ 118 w 346"/>
                <a:gd name="T13" fmla="*/ 176 h 306"/>
                <a:gd name="T14" fmla="*/ 100 w 346"/>
                <a:gd name="T15" fmla="*/ 174 h 306"/>
                <a:gd name="T16" fmla="*/ 92 w 346"/>
                <a:gd name="T17" fmla="*/ 158 h 306"/>
                <a:gd name="T18" fmla="*/ 74 w 346"/>
                <a:gd name="T19" fmla="*/ 152 h 306"/>
                <a:gd name="T20" fmla="*/ 52 w 346"/>
                <a:gd name="T21" fmla="*/ 124 h 306"/>
                <a:gd name="T22" fmla="*/ 48 w 346"/>
                <a:gd name="T23" fmla="*/ 116 h 306"/>
                <a:gd name="T24" fmla="*/ 40 w 346"/>
                <a:gd name="T25" fmla="*/ 120 h 306"/>
                <a:gd name="T26" fmla="*/ 34 w 346"/>
                <a:gd name="T27" fmla="*/ 120 h 306"/>
                <a:gd name="T28" fmla="*/ 32 w 346"/>
                <a:gd name="T29" fmla="*/ 120 h 306"/>
                <a:gd name="T30" fmla="*/ 30 w 346"/>
                <a:gd name="T31" fmla="*/ 114 h 306"/>
                <a:gd name="T32" fmla="*/ 24 w 346"/>
                <a:gd name="T33" fmla="*/ 106 h 306"/>
                <a:gd name="T34" fmla="*/ 14 w 346"/>
                <a:gd name="T35" fmla="*/ 94 h 306"/>
                <a:gd name="T36" fmla="*/ 0 w 346"/>
                <a:gd name="T37" fmla="*/ 86 h 306"/>
                <a:gd name="T38" fmla="*/ 2 w 346"/>
                <a:gd name="T39" fmla="*/ 74 h 306"/>
                <a:gd name="T40" fmla="*/ 10 w 346"/>
                <a:gd name="T41" fmla="*/ 78 h 306"/>
                <a:gd name="T42" fmla="*/ 82 w 346"/>
                <a:gd name="T43" fmla="*/ 32 h 306"/>
                <a:gd name="T44" fmla="*/ 92 w 346"/>
                <a:gd name="T45" fmla="*/ 82 h 306"/>
                <a:gd name="T46" fmla="*/ 174 w 346"/>
                <a:gd name="T47" fmla="*/ 68 h 306"/>
                <a:gd name="T48" fmla="*/ 168 w 346"/>
                <a:gd name="T49" fmla="*/ 8 h 306"/>
                <a:gd name="T50" fmla="*/ 184 w 346"/>
                <a:gd name="T51" fmla="*/ 0 h 306"/>
                <a:gd name="T52" fmla="*/ 194 w 346"/>
                <a:gd name="T53" fmla="*/ 18 h 306"/>
                <a:gd name="T54" fmla="*/ 234 w 346"/>
                <a:gd name="T55" fmla="*/ 82 h 306"/>
                <a:gd name="T56" fmla="*/ 246 w 346"/>
                <a:gd name="T57" fmla="*/ 92 h 306"/>
                <a:gd name="T58" fmla="*/ 254 w 346"/>
                <a:gd name="T59" fmla="*/ 130 h 306"/>
                <a:gd name="T60" fmla="*/ 264 w 346"/>
                <a:gd name="T61" fmla="*/ 134 h 306"/>
                <a:gd name="T62" fmla="*/ 280 w 346"/>
                <a:gd name="T63" fmla="*/ 132 h 306"/>
                <a:gd name="T64" fmla="*/ 286 w 346"/>
                <a:gd name="T65" fmla="*/ 166 h 306"/>
                <a:gd name="T66" fmla="*/ 346 w 346"/>
                <a:gd name="T67" fmla="*/ 232 h 306"/>
                <a:gd name="T68" fmla="*/ 340 w 346"/>
                <a:gd name="T69" fmla="*/ 240 h 306"/>
                <a:gd name="T70" fmla="*/ 324 w 346"/>
                <a:gd name="T71" fmla="*/ 230 h 306"/>
                <a:gd name="T72" fmla="*/ 318 w 346"/>
                <a:gd name="T73" fmla="*/ 234 h 306"/>
                <a:gd name="T74" fmla="*/ 286 w 346"/>
                <a:gd name="T75" fmla="*/ 242 h 306"/>
                <a:gd name="T76" fmla="*/ 294 w 346"/>
                <a:gd name="T77" fmla="*/ 302 h 306"/>
                <a:gd name="T78" fmla="*/ 284 w 346"/>
                <a:gd name="T79" fmla="*/ 306 h 306"/>
                <a:gd name="T80" fmla="*/ 284 w 346"/>
                <a:gd name="T81" fmla="*/ 300 h 306"/>
                <a:gd name="T82" fmla="*/ 282 w 346"/>
                <a:gd name="T83" fmla="*/ 290 h 306"/>
                <a:gd name="T84" fmla="*/ 274 w 346"/>
                <a:gd name="T85" fmla="*/ 280 h 306"/>
                <a:gd name="T86" fmla="*/ 266 w 346"/>
                <a:gd name="T87" fmla="*/ 272 h 306"/>
                <a:gd name="T88" fmla="*/ 266 w 346"/>
                <a:gd name="T89" fmla="*/ 264 h 306"/>
                <a:gd name="T90" fmla="*/ 250 w 346"/>
                <a:gd name="T91" fmla="*/ 260 h 306"/>
                <a:gd name="T92" fmla="*/ 250 w 346"/>
                <a:gd name="T93" fmla="*/ 244 h 306"/>
                <a:gd name="T94" fmla="*/ 232 w 346"/>
                <a:gd name="T95" fmla="*/ 238 h 306"/>
                <a:gd name="T96" fmla="*/ 228 w 346"/>
                <a:gd name="T97" fmla="*/ 254 h 306"/>
                <a:gd name="T98" fmla="*/ 206 w 346"/>
                <a:gd name="T99" fmla="*/ 260 h 306"/>
                <a:gd name="T100" fmla="*/ 182 w 346"/>
                <a:gd name="T101" fmla="*/ 244 h 306"/>
                <a:gd name="T102" fmla="*/ 156 w 346"/>
                <a:gd name="T103" fmla="*/ 248 h 306"/>
                <a:gd name="T104" fmla="*/ 150 w 346"/>
                <a:gd name="T105" fmla="*/ 242 h 306"/>
                <a:gd name="T106" fmla="*/ 142 w 346"/>
                <a:gd name="T107" fmla="*/ 23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6" h="306">
                  <a:moveTo>
                    <a:pt x="142" y="232"/>
                  </a:moveTo>
                  <a:lnTo>
                    <a:pt x="144" y="212"/>
                  </a:lnTo>
                  <a:lnTo>
                    <a:pt x="140" y="214"/>
                  </a:lnTo>
                  <a:lnTo>
                    <a:pt x="138" y="214"/>
                  </a:lnTo>
                  <a:lnTo>
                    <a:pt x="138" y="212"/>
                  </a:lnTo>
                  <a:lnTo>
                    <a:pt x="128" y="176"/>
                  </a:lnTo>
                  <a:lnTo>
                    <a:pt x="118" y="176"/>
                  </a:lnTo>
                  <a:lnTo>
                    <a:pt x="100" y="174"/>
                  </a:lnTo>
                  <a:lnTo>
                    <a:pt x="92" y="158"/>
                  </a:lnTo>
                  <a:lnTo>
                    <a:pt x="74" y="152"/>
                  </a:lnTo>
                  <a:lnTo>
                    <a:pt x="52" y="124"/>
                  </a:lnTo>
                  <a:lnTo>
                    <a:pt x="48" y="116"/>
                  </a:lnTo>
                  <a:lnTo>
                    <a:pt x="40" y="120"/>
                  </a:lnTo>
                  <a:lnTo>
                    <a:pt x="34" y="120"/>
                  </a:lnTo>
                  <a:lnTo>
                    <a:pt x="32" y="120"/>
                  </a:lnTo>
                  <a:lnTo>
                    <a:pt x="30" y="114"/>
                  </a:lnTo>
                  <a:lnTo>
                    <a:pt x="24" y="106"/>
                  </a:lnTo>
                  <a:lnTo>
                    <a:pt x="14" y="94"/>
                  </a:lnTo>
                  <a:lnTo>
                    <a:pt x="0" y="86"/>
                  </a:lnTo>
                  <a:lnTo>
                    <a:pt x="2" y="74"/>
                  </a:lnTo>
                  <a:lnTo>
                    <a:pt x="10" y="78"/>
                  </a:lnTo>
                  <a:lnTo>
                    <a:pt x="82" y="32"/>
                  </a:lnTo>
                  <a:lnTo>
                    <a:pt x="92" y="82"/>
                  </a:lnTo>
                  <a:lnTo>
                    <a:pt x="174" y="6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4" y="18"/>
                  </a:lnTo>
                  <a:lnTo>
                    <a:pt x="234" y="82"/>
                  </a:lnTo>
                  <a:lnTo>
                    <a:pt x="246" y="92"/>
                  </a:lnTo>
                  <a:lnTo>
                    <a:pt x="254" y="130"/>
                  </a:lnTo>
                  <a:lnTo>
                    <a:pt x="264" y="134"/>
                  </a:lnTo>
                  <a:lnTo>
                    <a:pt x="280" y="132"/>
                  </a:lnTo>
                  <a:lnTo>
                    <a:pt x="286" y="166"/>
                  </a:lnTo>
                  <a:lnTo>
                    <a:pt x="346" y="232"/>
                  </a:lnTo>
                  <a:lnTo>
                    <a:pt x="340" y="240"/>
                  </a:lnTo>
                  <a:lnTo>
                    <a:pt x="324" y="230"/>
                  </a:lnTo>
                  <a:lnTo>
                    <a:pt x="318" y="234"/>
                  </a:lnTo>
                  <a:lnTo>
                    <a:pt x="286" y="242"/>
                  </a:lnTo>
                  <a:lnTo>
                    <a:pt x="294" y="302"/>
                  </a:lnTo>
                  <a:lnTo>
                    <a:pt x="284" y="306"/>
                  </a:lnTo>
                  <a:lnTo>
                    <a:pt x="284" y="300"/>
                  </a:lnTo>
                  <a:lnTo>
                    <a:pt x="282" y="290"/>
                  </a:lnTo>
                  <a:lnTo>
                    <a:pt x="274" y="280"/>
                  </a:lnTo>
                  <a:lnTo>
                    <a:pt x="266" y="272"/>
                  </a:lnTo>
                  <a:lnTo>
                    <a:pt x="266" y="264"/>
                  </a:lnTo>
                  <a:lnTo>
                    <a:pt x="250" y="260"/>
                  </a:lnTo>
                  <a:lnTo>
                    <a:pt x="250" y="244"/>
                  </a:lnTo>
                  <a:lnTo>
                    <a:pt x="232" y="238"/>
                  </a:lnTo>
                  <a:lnTo>
                    <a:pt x="228" y="254"/>
                  </a:lnTo>
                  <a:lnTo>
                    <a:pt x="206" y="260"/>
                  </a:lnTo>
                  <a:lnTo>
                    <a:pt x="182" y="244"/>
                  </a:lnTo>
                  <a:lnTo>
                    <a:pt x="156" y="248"/>
                  </a:lnTo>
                  <a:lnTo>
                    <a:pt x="150" y="242"/>
                  </a:lnTo>
                  <a:lnTo>
                    <a:pt x="142" y="2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Freeform 28">
              <a:extLst>
                <a:ext uri="{FF2B5EF4-FFF2-40B4-BE49-F238E27FC236}">
                  <a16:creationId xmlns:a16="http://schemas.microsoft.com/office/drawing/2014/main" id="{318D0C77-2056-2447-B492-E7B64013B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1682"/>
              <a:ext cx="208" cy="370"/>
            </a:xfrm>
            <a:custGeom>
              <a:avLst/>
              <a:gdLst>
                <a:gd name="T0" fmla="*/ 196 w 208"/>
                <a:gd name="T1" fmla="*/ 172 h 370"/>
                <a:gd name="T2" fmla="*/ 120 w 208"/>
                <a:gd name="T3" fmla="*/ 188 h 370"/>
                <a:gd name="T4" fmla="*/ 126 w 208"/>
                <a:gd name="T5" fmla="*/ 224 h 370"/>
                <a:gd name="T6" fmla="*/ 142 w 208"/>
                <a:gd name="T7" fmla="*/ 242 h 370"/>
                <a:gd name="T8" fmla="*/ 136 w 208"/>
                <a:gd name="T9" fmla="*/ 268 h 370"/>
                <a:gd name="T10" fmla="*/ 150 w 208"/>
                <a:gd name="T11" fmla="*/ 350 h 370"/>
                <a:gd name="T12" fmla="*/ 102 w 208"/>
                <a:gd name="T13" fmla="*/ 352 h 370"/>
                <a:gd name="T14" fmla="*/ 72 w 208"/>
                <a:gd name="T15" fmla="*/ 358 h 370"/>
                <a:gd name="T16" fmla="*/ 72 w 208"/>
                <a:gd name="T17" fmla="*/ 366 h 370"/>
                <a:gd name="T18" fmla="*/ 44 w 208"/>
                <a:gd name="T19" fmla="*/ 370 h 370"/>
                <a:gd name="T20" fmla="*/ 0 w 208"/>
                <a:gd name="T21" fmla="*/ 138 h 370"/>
                <a:gd name="T22" fmla="*/ 52 w 208"/>
                <a:gd name="T23" fmla="*/ 128 h 370"/>
                <a:gd name="T24" fmla="*/ 100 w 208"/>
                <a:gd name="T25" fmla="*/ 118 h 370"/>
                <a:gd name="T26" fmla="*/ 92 w 208"/>
                <a:gd name="T27" fmla="*/ 80 h 370"/>
                <a:gd name="T28" fmla="*/ 100 w 208"/>
                <a:gd name="T29" fmla="*/ 78 h 370"/>
                <a:gd name="T30" fmla="*/ 84 w 208"/>
                <a:gd name="T31" fmla="*/ 0 h 370"/>
                <a:gd name="T32" fmla="*/ 96 w 208"/>
                <a:gd name="T33" fmla="*/ 20 h 370"/>
                <a:gd name="T34" fmla="*/ 112 w 208"/>
                <a:gd name="T35" fmla="*/ 16 h 370"/>
                <a:gd name="T36" fmla="*/ 116 w 208"/>
                <a:gd name="T37" fmla="*/ 24 h 370"/>
                <a:gd name="T38" fmla="*/ 138 w 208"/>
                <a:gd name="T39" fmla="*/ 52 h 370"/>
                <a:gd name="T40" fmla="*/ 156 w 208"/>
                <a:gd name="T41" fmla="*/ 58 h 370"/>
                <a:gd name="T42" fmla="*/ 164 w 208"/>
                <a:gd name="T43" fmla="*/ 74 h 370"/>
                <a:gd name="T44" fmla="*/ 182 w 208"/>
                <a:gd name="T45" fmla="*/ 76 h 370"/>
                <a:gd name="T46" fmla="*/ 192 w 208"/>
                <a:gd name="T47" fmla="*/ 76 h 370"/>
                <a:gd name="T48" fmla="*/ 202 w 208"/>
                <a:gd name="T49" fmla="*/ 112 h 370"/>
                <a:gd name="T50" fmla="*/ 208 w 208"/>
                <a:gd name="T51" fmla="*/ 112 h 370"/>
                <a:gd name="T52" fmla="*/ 206 w 208"/>
                <a:gd name="T53" fmla="*/ 132 h 370"/>
                <a:gd name="T54" fmla="*/ 194 w 208"/>
                <a:gd name="T55" fmla="*/ 154 h 370"/>
                <a:gd name="T56" fmla="*/ 196 w 208"/>
                <a:gd name="T57" fmla="*/ 172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370">
                  <a:moveTo>
                    <a:pt x="196" y="172"/>
                  </a:moveTo>
                  <a:lnTo>
                    <a:pt x="120" y="188"/>
                  </a:lnTo>
                  <a:lnTo>
                    <a:pt x="126" y="224"/>
                  </a:lnTo>
                  <a:lnTo>
                    <a:pt x="142" y="242"/>
                  </a:lnTo>
                  <a:lnTo>
                    <a:pt x="136" y="268"/>
                  </a:lnTo>
                  <a:lnTo>
                    <a:pt x="150" y="350"/>
                  </a:lnTo>
                  <a:lnTo>
                    <a:pt x="102" y="352"/>
                  </a:lnTo>
                  <a:lnTo>
                    <a:pt x="72" y="358"/>
                  </a:lnTo>
                  <a:lnTo>
                    <a:pt x="72" y="366"/>
                  </a:lnTo>
                  <a:lnTo>
                    <a:pt x="44" y="370"/>
                  </a:lnTo>
                  <a:lnTo>
                    <a:pt x="0" y="138"/>
                  </a:lnTo>
                  <a:lnTo>
                    <a:pt x="52" y="128"/>
                  </a:lnTo>
                  <a:lnTo>
                    <a:pt x="100" y="118"/>
                  </a:lnTo>
                  <a:lnTo>
                    <a:pt x="92" y="80"/>
                  </a:lnTo>
                  <a:lnTo>
                    <a:pt x="100" y="78"/>
                  </a:lnTo>
                  <a:lnTo>
                    <a:pt x="84" y="0"/>
                  </a:lnTo>
                  <a:lnTo>
                    <a:pt x="96" y="20"/>
                  </a:lnTo>
                  <a:lnTo>
                    <a:pt x="112" y="16"/>
                  </a:lnTo>
                  <a:lnTo>
                    <a:pt x="116" y="24"/>
                  </a:lnTo>
                  <a:lnTo>
                    <a:pt x="138" y="52"/>
                  </a:lnTo>
                  <a:lnTo>
                    <a:pt x="156" y="58"/>
                  </a:lnTo>
                  <a:lnTo>
                    <a:pt x="164" y="74"/>
                  </a:lnTo>
                  <a:lnTo>
                    <a:pt x="182" y="76"/>
                  </a:lnTo>
                  <a:lnTo>
                    <a:pt x="192" y="76"/>
                  </a:lnTo>
                  <a:lnTo>
                    <a:pt x="202" y="112"/>
                  </a:lnTo>
                  <a:lnTo>
                    <a:pt x="208" y="112"/>
                  </a:lnTo>
                  <a:lnTo>
                    <a:pt x="206" y="132"/>
                  </a:lnTo>
                  <a:lnTo>
                    <a:pt x="194" y="154"/>
                  </a:lnTo>
                  <a:lnTo>
                    <a:pt x="196" y="17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Freeform 29">
              <a:extLst>
                <a:ext uri="{FF2B5EF4-FFF2-40B4-BE49-F238E27FC236}">
                  <a16:creationId xmlns:a16="http://schemas.microsoft.com/office/drawing/2014/main" id="{865657EB-DBCF-6E4B-8AB0-DFAB284BF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" y="1820"/>
              <a:ext cx="166" cy="252"/>
            </a:xfrm>
            <a:custGeom>
              <a:avLst/>
              <a:gdLst>
                <a:gd name="T0" fmla="*/ 166 w 166"/>
                <a:gd name="T1" fmla="*/ 238 h 252"/>
                <a:gd name="T2" fmla="*/ 158 w 166"/>
                <a:gd name="T3" fmla="*/ 248 h 252"/>
                <a:gd name="T4" fmla="*/ 146 w 166"/>
                <a:gd name="T5" fmla="*/ 242 h 252"/>
                <a:gd name="T6" fmla="*/ 136 w 166"/>
                <a:gd name="T7" fmla="*/ 244 h 252"/>
                <a:gd name="T8" fmla="*/ 132 w 166"/>
                <a:gd name="T9" fmla="*/ 252 h 252"/>
                <a:gd name="T10" fmla="*/ 126 w 166"/>
                <a:gd name="T11" fmla="*/ 252 h 252"/>
                <a:gd name="T12" fmla="*/ 110 w 166"/>
                <a:gd name="T13" fmla="*/ 166 h 252"/>
                <a:gd name="T14" fmla="*/ 104 w 166"/>
                <a:gd name="T15" fmla="*/ 172 h 252"/>
                <a:gd name="T16" fmla="*/ 62 w 166"/>
                <a:gd name="T17" fmla="*/ 160 h 252"/>
                <a:gd name="T18" fmla="*/ 52 w 166"/>
                <a:gd name="T19" fmla="*/ 164 h 252"/>
                <a:gd name="T20" fmla="*/ 28 w 166"/>
                <a:gd name="T21" fmla="*/ 134 h 252"/>
                <a:gd name="T22" fmla="*/ 34 w 166"/>
                <a:gd name="T23" fmla="*/ 126 h 252"/>
                <a:gd name="T24" fmla="*/ 30 w 166"/>
                <a:gd name="T25" fmla="*/ 112 h 252"/>
                <a:gd name="T26" fmla="*/ 40 w 166"/>
                <a:gd name="T27" fmla="*/ 106 h 252"/>
                <a:gd name="T28" fmla="*/ 58 w 166"/>
                <a:gd name="T29" fmla="*/ 76 h 252"/>
                <a:gd name="T30" fmla="*/ 38 w 166"/>
                <a:gd name="T31" fmla="*/ 54 h 252"/>
                <a:gd name="T32" fmla="*/ 0 w 166"/>
                <a:gd name="T33" fmla="*/ 18 h 252"/>
                <a:gd name="T34" fmla="*/ 118 w 166"/>
                <a:gd name="T35" fmla="*/ 0 h 252"/>
                <a:gd name="T36" fmla="*/ 166 w 166"/>
                <a:gd name="T37" fmla="*/ 2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252">
                  <a:moveTo>
                    <a:pt x="166" y="238"/>
                  </a:moveTo>
                  <a:lnTo>
                    <a:pt x="158" y="248"/>
                  </a:lnTo>
                  <a:lnTo>
                    <a:pt x="146" y="242"/>
                  </a:lnTo>
                  <a:lnTo>
                    <a:pt x="136" y="244"/>
                  </a:lnTo>
                  <a:lnTo>
                    <a:pt x="132" y="252"/>
                  </a:lnTo>
                  <a:lnTo>
                    <a:pt x="126" y="252"/>
                  </a:lnTo>
                  <a:lnTo>
                    <a:pt x="110" y="166"/>
                  </a:lnTo>
                  <a:lnTo>
                    <a:pt x="104" y="172"/>
                  </a:lnTo>
                  <a:lnTo>
                    <a:pt x="62" y="160"/>
                  </a:lnTo>
                  <a:lnTo>
                    <a:pt x="52" y="164"/>
                  </a:lnTo>
                  <a:lnTo>
                    <a:pt x="28" y="134"/>
                  </a:lnTo>
                  <a:lnTo>
                    <a:pt x="34" y="126"/>
                  </a:lnTo>
                  <a:lnTo>
                    <a:pt x="30" y="112"/>
                  </a:lnTo>
                  <a:lnTo>
                    <a:pt x="40" y="106"/>
                  </a:lnTo>
                  <a:lnTo>
                    <a:pt x="58" y="76"/>
                  </a:lnTo>
                  <a:lnTo>
                    <a:pt x="38" y="54"/>
                  </a:lnTo>
                  <a:lnTo>
                    <a:pt x="0" y="18"/>
                  </a:lnTo>
                  <a:lnTo>
                    <a:pt x="118" y="0"/>
                  </a:lnTo>
                  <a:lnTo>
                    <a:pt x="166" y="23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Freeform 30">
              <a:extLst>
                <a:ext uri="{FF2B5EF4-FFF2-40B4-BE49-F238E27FC236}">
                  <a16:creationId xmlns:a16="http://schemas.microsoft.com/office/drawing/2014/main" id="{33141FD9-662B-2441-8863-0D9C91D3C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2004"/>
              <a:ext cx="242" cy="164"/>
            </a:xfrm>
            <a:custGeom>
              <a:avLst/>
              <a:gdLst>
                <a:gd name="T0" fmla="*/ 236 w 242"/>
                <a:gd name="T1" fmla="*/ 124 h 164"/>
                <a:gd name="T2" fmla="*/ 52 w 242"/>
                <a:gd name="T3" fmla="*/ 156 h 164"/>
                <a:gd name="T4" fmla="*/ 2 w 242"/>
                <a:gd name="T5" fmla="*/ 164 h 164"/>
                <a:gd name="T6" fmla="*/ 0 w 242"/>
                <a:gd name="T7" fmla="*/ 156 h 164"/>
                <a:gd name="T8" fmla="*/ 16 w 242"/>
                <a:gd name="T9" fmla="*/ 124 h 164"/>
                <a:gd name="T10" fmla="*/ 10 w 242"/>
                <a:gd name="T11" fmla="*/ 90 h 164"/>
                <a:gd name="T12" fmla="*/ 18 w 242"/>
                <a:gd name="T13" fmla="*/ 76 h 164"/>
                <a:gd name="T14" fmla="*/ 18 w 242"/>
                <a:gd name="T15" fmla="*/ 64 h 164"/>
                <a:gd name="T16" fmla="*/ 22 w 242"/>
                <a:gd name="T17" fmla="*/ 56 h 164"/>
                <a:gd name="T18" fmla="*/ 162 w 242"/>
                <a:gd name="T19" fmla="*/ 32 h 164"/>
                <a:gd name="T20" fmla="*/ 158 w 242"/>
                <a:gd name="T21" fmla="*/ 12 h 164"/>
                <a:gd name="T22" fmla="*/ 224 w 242"/>
                <a:gd name="T23" fmla="*/ 0 h 164"/>
                <a:gd name="T24" fmla="*/ 242 w 242"/>
                <a:gd name="T25" fmla="*/ 88 h 164"/>
                <a:gd name="T26" fmla="*/ 230 w 242"/>
                <a:gd name="T27" fmla="*/ 90 h 164"/>
                <a:gd name="T28" fmla="*/ 236 w 242"/>
                <a:gd name="T29" fmla="*/ 1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64">
                  <a:moveTo>
                    <a:pt x="236" y="124"/>
                  </a:moveTo>
                  <a:lnTo>
                    <a:pt x="52" y="156"/>
                  </a:lnTo>
                  <a:lnTo>
                    <a:pt x="2" y="164"/>
                  </a:lnTo>
                  <a:lnTo>
                    <a:pt x="0" y="156"/>
                  </a:lnTo>
                  <a:lnTo>
                    <a:pt x="16" y="124"/>
                  </a:lnTo>
                  <a:lnTo>
                    <a:pt x="10" y="9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56"/>
                  </a:lnTo>
                  <a:lnTo>
                    <a:pt x="162" y="32"/>
                  </a:lnTo>
                  <a:lnTo>
                    <a:pt x="158" y="12"/>
                  </a:lnTo>
                  <a:lnTo>
                    <a:pt x="224" y="0"/>
                  </a:lnTo>
                  <a:lnTo>
                    <a:pt x="242" y="88"/>
                  </a:lnTo>
                  <a:lnTo>
                    <a:pt x="230" y="90"/>
                  </a:lnTo>
                  <a:lnTo>
                    <a:pt x="236" y="12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Freeform 31">
              <a:extLst>
                <a:ext uri="{FF2B5EF4-FFF2-40B4-BE49-F238E27FC236}">
                  <a16:creationId xmlns:a16="http://schemas.microsoft.com/office/drawing/2014/main" id="{74B431BF-9E2D-BF4C-BC98-80CEF392D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944"/>
              <a:ext cx="212" cy="116"/>
            </a:xfrm>
            <a:custGeom>
              <a:avLst/>
              <a:gdLst>
                <a:gd name="T0" fmla="*/ 10 w 212"/>
                <a:gd name="T1" fmla="*/ 116 h 116"/>
                <a:gd name="T2" fmla="*/ 4 w 212"/>
                <a:gd name="T3" fmla="*/ 86 h 116"/>
                <a:gd name="T4" fmla="*/ 8 w 212"/>
                <a:gd name="T5" fmla="*/ 76 h 116"/>
                <a:gd name="T6" fmla="*/ 0 w 212"/>
                <a:gd name="T7" fmla="*/ 28 h 116"/>
                <a:gd name="T8" fmla="*/ 8 w 212"/>
                <a:gd name="T9" fmla="*/ 12 h 116"/>
                <a:gd name="T10" fmla="*/ 76 w 212"/>
                <a:gd name="T11" fmla="*/ 0 h 116"/>
                <a:gd name="T12" fmla="*/ 74 w 212"/>
                <a:gd name="T13" fmla="*/ 6 h 116"/>
                <a:gd name="T14" fmla="*/ 74 w 212"/>
                <a:gd name="T15" fmla="*/ 12 h 116"/>
                <a:gd name="T16" fmla="*/ 78 w 212"/>
                <a:gd name="T17" fmla="*/ 12 h 116"/>
                <a:gd name="T18" fmla="*/ 106 w 212"/>
                <a:gd name="T19" fmla="*/ 8 h 116"/>
                <a:gd name="T20" fmla="*/ 130 w 212"/>
                <a:gd name="T21" fmla="*/ 2 h 116"/>
                <a:gd name="T22" fmla="*/ 128 w 212"/>
                <a:gd name="T23" fmla="*/ 10 h 116"/>
                <a:gd name="T24" fmla="*/ 152 w 212"/>
                <a:gd name="T25" fmla="*/ 40 h 116"/>
                <a:gd name="T26" fmla="*/ 162 w 212"/>
                <a:gd name="T27" fmla="*/ 36 h 116"/>
                <a:gd name="T28" fmla="*/ 204 w 212"/>
                <a:gd name="T29" fmla="*/ 48 h 116"/>
                <a:gd name="T30" fmla="*/ 210 w 212"/>
                <a:gd name="T31" fmla="*/ 42 h 116"/>
                <a:gd name="T32" fmla="*/ 212 w 212"/>
                <a:gd name="T33" fmla="*/ 60 h 116"/>
                <a:gd name="T34" fmla="*/ 146 w 212"/>
                <a:gd name="T35" fmla="*/ 72 h 116"/>
                <a:gd name="T36" fmla="*/ 150 w 212"/>
                <a:gd name="T37" fmla="*/ 92 h 116"/>
                <a:gd name="T38" fmla="*/ 10 w 212"/>
                <a:gd name="T3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116">
                  <a:moveTo>
                    <a:pt x="10" y="116"/>
                  </a:moveTo>
                  <a:lnTo>
                    <a:pt x="4" y="86"/>
                  </a:lnTo>
                  <a:lnTo>
                    <a:pt x="8" y="76"/>
                  </a:lnTo>
                  <a:lnTo>
                    <a:pt x="0" y="28"/>
                  </a:lnTo>
                  <a:lnTo>
                    <a:pt x="8" y="12"/>
                  </a:lnTo>
                  <a:lnTo>
                    <a:pt x="76" y="0"/>
                  </a:lnTo>
                  <a:lnTo>
                    <a:pt x="74" y="6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106" y="8"/>
                  </a:lnTo>
                  <a:lnTo>
                    <a:pt x="130" y="2"/>
                  </a:lnTo>
                  <a:lnTo>
                    <a:pt x="128" y="10"/>
                  </a:lnTo>
                  <a:lnTo>
                    <a:pt x="152" y="40"/>
                  </a:lnTo>
                  <a:lnTo>
                    <a:pt x="162" y="36"/>
                  </a:lnTo>
                  <a:lnTo>
                    <a:pt x="204" y="48"/>
                  </a:lnTo>
                  <a:lnTo>
                    <a:pt x="210" y="42"/>
                  </a:lnTo>
                  <a:lnTo>
                    <a:pt x="212" y="60"/>
                  </a:lnTo>
                  <a:lnTo>
                    <a:pt x="146" y="72"/>
                  </a:lnTo>
                  <a:lnTo>
                    <a:pt x="150" y="92"/>
                  </a:lnTo>
                  <a:lnTo>
                    <a:pt x="10" y="1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Freeform 32">
              <a:extLst>
                <a:ext uri="{FF2B5EF4-FFF2-40B4-BE49-F238E27FC236}">
                  <a16:creationId xmlns:a16="http://schemas.microsoft.com/office/drawing/2014/main" id="{646C17B7-0E9B-0640-959C-DEAEC6208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8" y="1812"/>
              <a:ext cx="206" cy="144"/>
            </a:xfrm>
            <a:custGeom>
              <a:avLst/>
              <a:gdLst>
                <a:gd name="T0" fmla="*/ 56 w 206"/>
                <a:gd name="T1" fmla="*/ 144 h 144"/>
                <a:gd name="T2" fmla="*/ 50 w 206"/>
                <a:gd name="T3" fmla="*/ 138 h 144"/>
                <a:gd name="T4" fmla="*/ 44 w 206"/>
                <a:gd name="T5" fmla="*/ 106 h 144"/>
                <a:gd name="T6" fmla="*/ 38 w 206"/>
                <a:gd name="T7" fmla="*/ 108 h 144"/>
                <a:gd name="T8" fmla="*/ 24 w 206"/>
                <a:gd name="T9" fmla="*/ 96 h 144"/>
                <a:gd name="T10" fmla="*/ 28 w 206"/>
                <a:gd name="T11" fmla="*/ 84 h 144"/>
                <a:gd name="T12" fmla="*/ 42 w 206"/>
                <a:gd name="T13" fmla="*/ 82 h 144"/>
                <a:gd name="T14" fmla="*/ 46 w 206"/>
                <a:gd name="T15" fmla="*/ 70 h 144"/>
                <a:gd name="T16" fmla="*/ 36 w 206"/>
                <a:gd name="T17" fmla="*/ 62 h 144"/>
                <a:gd name="T18" fmla="*/ 10 w 206"/>
                <a:gd name="T19" fmla="*/ 54 h 144"/>
                <a:gd name="T20" fmla="*/ 8 w 206"/>
                <a:gd name="T21" fmla="*/ 34 h 144"/>
                <a:gd name="T22" fmla="*/ 0 w 206"/>
                <a:gd name="T23" fmla="*/ 28 h 144"/>
                <a:gd name="T24" fmla="*/ 16 w 206"/>
                <a:gd name="T25" fmla="*/ 18 h 144"/>
                <a:gd name="T26" fmla="*/ 32 w 206"/>
                <a:gd name="T27" fmla="*/ 22 h 144"/>
                <a:gd name="T28" fmla="*/ 46 w 206"/>
                <a:gd name="T29" fmla="*/ 22 h 144"/>
                <a:gd name="T30" fmla="*/ 48 w 206"/>
                <a:gd name="T31" fmla="*/ 14 h 144"/>
                <a:gd name="T32" fmla="*/ 66 w 206"/>
                <a:gd name="T33" fmla="*/ 4 h 144"/>
                <a:gd name="T34" fmla="*/ 90 w 206"/>
                <a:gd name="T35" fmla="*/ 0 h 144"/>
                <a:gd name="T36" fmla="*/ 100 w 206"/>
                <a:gd name="T37" fmla="*/ 12 h 144"/>
                <a:gd name="T38" fmla="*/ 148 w 206"/>
                <a:gd name="T39" fmla="*/ 26 h 144"/>
                <a:gd name="T40" fmla="*/ 192 w 206"/>
                <a:gd name="T41" fmla="*/ 66 h 144"/>
                <a:gd name="T42" fmla="*/ 206 w 206"/>
                <a:gd name="T43" fmla="*/ 84 h 144"/>
                <a:gd name="T44" fmla="*/ 188 w 206"/>
                <a:gd name="T45" fmla="*/ 114 h 144"/>
                <a:gd name="T46" fmla="*/ 178 w 206"/>
                <a:gd name="T47" fmla="*/ 120 h 144"/>
                <a:gd name="T48" fmla="*/ 178 w 206"/>
                <a:gd name="T49" fmla="*/ 134 h 144"/>
                <a:gd name="T50" fmla="*/ 126 w 206"/>
                <a:gd name="T51" fmla="*/ 144 h 144"/>
                <a:gd name="T52" fmla="*/ 124 w 206"/>
                <a:gd name="T53" fmla="*/ 132 h 144"/>
                <a:gd name="T54" fmla="*/ 56 w 206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6" h="144">
                  <a:moveTo>
                    <a:pt x="56" y="144"/>
                  </a:moveTo>
                  <a:lnTo>
                    <a:pt x="50" y="138"/>
                  </a:lnTo>
                  <a:lnTo>
                    <a:pt x="44" y="106"/>
                  </a:lnTo>
                  <a:lnTo>
                    <a:pt x="38" y="108"/>
                  </a:lnTo>
                  <a:lnTo>
                    <a:pt x="24" y="96"/>
                  </a:lnTo>
                  <a:lnTo>
                    <a:pt x="28" y="84"/>
                  </a:lnTo>
                  <a:lnTo>
                    <a:pt x="42" y="82"/>
                  </a:lnTo>
                  <a:lnTo>
                    <a:pt x="46" y="70"/>
                  </a:lnTo>
                  <a:lnTo>
                    <a:pt x="36" y="62"/>
                  </a:lnTo>
                  <a:lnTo>
                    <a:pt x="10" y="54"/>
                  </a:lnTo>
                  <a:lnTo>
                    <a:pt x="8" y="34"/>
                  </a:lnTo>
                  <a:lnTo>
                    <a:pt x="0" y="28"/>
                  </a:lnTo>
                  <a:lnTo>
                    <a:pt x="16" y="18"/>
                  </a:lnTo>
                  <a:lnTo>
                    <a:pt x="32" y="22"/>
                  </a:lnTo>
                  <a:lnTo>
                    <a:pt x="46" y="22"/>
                  </a:lnTo>
                  <a:lnTo>
                    <a:pt x="48" y="14"/>
                  </a:lnTo>
                  <a:lnTo>
                    <a:pt x="66" y="4"/>
                  </a:lnTo>
                  <a:lnTo>
                    <a:pt x="90" y="0"/>
                  </a:lnTo>
                  <a:lnTo>
                    <a:pt x="100" y="12"/>
                  </a:lnTo>
                  <a:lnTo>
                    <a:pt x="148" y="26"/>
                  </a:lnTo>
                  <a:lnTo>
                    <a:pt x="192" y="66"/>
                  </a:lnTo>
                  <a:lnTo>
                    <a:pt x="206" y="84"/>
                  </a:lnTo>
                  <a:lnTo>
                    <a:pt x="188" y="114"/>
                  </a:lnTo>
                  <a:lnTo>
                    <a:pt x="178" y="120"/>
                  </a:lnTo>
                  <a:lnTo>
                    <a:pt x="178" y="134"/>
                  </a:lnTo>
                  <a:lnTo>
                    <a:pt x="126" y="144"/>
                  </a:lnTo>
                  <a:lnTo>
                    <a:pt x="124" y="132"/>
                  </a:lnTo>
                  <a:lnTo>
                    <a:pt x="56" y="14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Freeform 33">
              <a:extLst>
                <a:ext uri="{FF2B5EF4-FFF2-40B4-BE49-F238E27FC236}">
                  <a16:creationId xmlns:a16="http://schemas.microsoft.com/office/drawing/2014/main" id="{C214A20F-EC2C-0E44-8140-5B75F2D4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" y="1596"/>
              <a:ext cx="312" cy="242"/>
            </a:xfrm>
            <a:custGeom>
              <a:avLst/>
              <a:gdLst>
                <a:gd name="T0" fmla="*/ 312 w 312"/>
                <a:gd name="T1" fmla="*/ 204 h 242"/>
                <a:gd name="T2" fmla="*/ 212 w 312"/>
                <a:gd name="T3" fmla="*/ 224 h 242"/>
                <a:gd name="T4" fmla="*/ 94 w 312"/>
                <a:gd name="T5" fmla="*/ 242 h 242"/>
                <a:gd name="T6" fmla="*/ 46 w 312"/>
                <a:gd name="T7" fmla="*/ 228 h 242"/>
                <a:gd name="T8" fmla="*/ 36 w 312"/>
                <a:gd name="T9" fmla="*/ 216 h 242"/>
                <a:gd name="T10" fmla="*/ 12 w 312"/>
                <a:gd name="T11" fmla="*/ 220 h 242"/>
                <a:gd name="T12" fmla="*/ 4 w 312"/>
                <a:gd name="T13" fmla="*/ 190 h 242"/>
                <a:gd name="T14" fmla="*/ 0 w 312"/>
                <a:gd name="T15" fmla="*/ 168 h 242"/>
                <a:gd name="T16" fmla="*/ 0 w 312"/>
                <a:gd name="T17" fmla="*/ 158 h 242"/>
                <a:gd name="T18" fmla="*/ 38 w 312"/>
                <a:gd name="T19" fmla="*/ 150 h 242"/>
                <a:gd name="T20" fmla="*/ 20 w 312"/>
                <a:gd name="T21" fmla="*/ 48 h 242"/>
                <a:gd name="T22" fmla="*/ 86 w 312"/>
                <a:gd name="T23" fmla="*/ 36 h 242"/>
                <a:gd name="T24" fmla="*/ 98 w 312"/>
                <a:gd name="T25" fmla="*/ 40 h 242"/>
                <a:gd name="T26" fmla="*/ 100 w 312"/>
                <a:gd name="T27" fmla="*/ 48 h 242"/>
                <a:gd name="T28" fmla="*/ 90 w 312"/>
                <a:gd name="T29" fmla="*/ 46 h 242"/>
                <a:gd name="T30" fmla="*/ 90 w 312"/>
                <a:gd name="T31" fmla="*/ 52 h 242"/>
                <a:gd name="T32" fmla="*/ 92 w 312"/>
                <a:gd name="T33" fmla="*/ 56 h 242"/>
                <a:gd name="T34" fmla="*/ 94 w 312"/>
                <a:gd name="T35" fmla="*/ 60 h 242"/>
                <a:gd name="T36" fmla="*/ 98 w 312"/>
                <a:gd name="T37" fmla="*/ 60 h 242"/>
                <a:gd name="T38" fmla="*/ 108 w 312"/>
                <a:gd name="T39" fmla="*/ 56 h 242"/>
                <a:gd name="T40" fmla="*/ 116 w 312"/>
                <a:gd name="T41" fmla="*/ 50 h 242"/>
                <a:gd name="T42" fmla="*/ 124 w 312"/>
                <a:gd name="T43" fmla="*/ 48 h 242"/>
                <a:gd name="T44" fmla="*/ 136 w 312"/>
                <a:gd name="T45" fmla="*/ 54 h 242"/>
                <a:gd name="T46" fmla="*/ 144 w 312"/>
                <a:gd name="T47" fmla="*/ 34 h 242"/>
                <a:gd name="T48" fmla="*/ 150 w 312"/>
                <a:gd name="T49" fmla="*/ 18 h 242"/>
                <a:gd name="T50" fmla="*/ 210 w 312"/>
                <a:gd name="T51" fmla="*/ 0 h 242"/>
                <a:gd name="T52" fmla="*/ 214 w 312"/>
                <a:gd name="T53" fmla="*/ 12 h 242"/>
                <a:gd name="T54" fmla="*/ 232 w 312"/>
                <a:gd name="T55" fmla="*/ 10 h 242"/>
                <a:gd name="T56" fmla="*/ 236 w 312"/>
                <a:gd name="T57" fmla="*/ 28 h 242"/>
                <a:gd name="T58" fmla="*/ 244 w 312"/>
                <a:gd name="T59" fmla="*/ 26 h 242"/>
                <a:gd name="T60" fmla="*/ 248 w 312"/>
                <a:gd name="T61" fmla="*/ 52 h 242"/>
                <a:gd name="T62" fmla="*/ 270 w 312"/>
                <a:gd name="T63" fmla="*/ 46 h 242"/>
                <a:gd name="T64" fmla="*/ 278 w 312"/>
                <a:gd name="T65" fmla="*/ 60 h 242"/>
                <a:gd name="T66" fmla="*/ 276 w 312"/>
                <a:gd name="T67" fmla="*/ 72 h 242"/>
                <a:gd name="T68" fmla="*/ 290 w 312"/>
                <a:gd name="T69" fmla="*/ 80 h 242"/>
                <a:gd name="T70" fmla="*/ 296 w 312"/>
                <a:gd name="T71" fmla="*/ 90 h 242"/>
                <a:gd name="T72" fmla="*/ 312 w 312"/>
                <a:gd name="T73" fmla="*/ 164 h 242"/>
                <a:gd name="T74" fmla="*/ 304 w 312"/>
                <a:gd name="T75" fmla="*/ 166 h 242"/>
                <a:gd name="T76" fmla="*/ 312 w 312"/>
                <a:gd name="T77" fmla="*/ 20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2" h="242">
                  <a:moveTo>
                    <a:pt x="312" y="204"/>
                  </a:moveTo>
                  <a:lnTo>
                    <a:pt x="212" y="224"/>
                  </a:lnTo>
                  <a:lnTo>
                    <a:pt x="94" y="242"/>
                  </a:lnTo>
                  <a:lnTo>
                    <a:pt x="46" y="228"/>
                  </a:lnTo>
                  <a:lnTo>
                    <a:pt x="36" y="216"/>
                  </a:lnTo>
                  <a:lnTo>
                    <a:pt x="12" y="220"/>
                  </a:lnTo>
                  <a:lnTo>
                    <a:pt x="4" y="190"/>
                  </a:lnTo>
                  <a:lnTo>
                    <a:pt x="0" y="168"/>
                  </a:lnTo>
                  <a:lnTo>
                    <a:pt x="0" y="158"/>
                  </a:lnTo>
                  <a:lnTo>
                    <a:pt x="38" y="150"/>
                  </a:lnTo>
                  <a:lnTo>
                    <a:pt x="20" y="48"/>
                  </a:lnTo>
                  <a:lnTo>
                    <a:pt x="86" y="36"/>
                  </a:lnTo>
                  <a:lnTo>
                    <a:pt x="98" y="40"/>
                  </a:lnTo>
                  <a:lnTo>
                    <a:pt x="100" y="48"/>
                  </a:lnTo>
                  <a:lnTo>
                    <a:pt x="90" y="46"/>
                  </a:lnTo>
                  <a:lnTo>
                    <a:pt x="90" y="52"/>
                  </a:lnTo>
                  <a:lnTo>
                    <a:pt x="92" y="56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8" y="56"/>
                  </a:lnTo>
                  <a:lnTo>
                    <a:pt x="116" y="50"/>
                  </a:lnTo>
                  <a:lnTo>
                    <a:pt x="124" y="48"/>
                  </a:lnTo>
                  <a:lnTo>
                    <a:pt x="136" y="54"/>
                  </a:lnTo>
                  <a:lnTo>
                    <a:pt x="144" y="34"/>
                  </a:lnTo>
                  <a:lnTo>
                    <a:pt x="150" y="18"/>
                  </a:lnTo>
                  <a:lnTo>
                    <a:pt x="210" y="0"/>
                  </a:lnTo>
                  <a:lnTo>
                    <a:pt x="214" y="12"/>
                  </a:lnTo>
                  <a:lnTo>
                    <a:pt x="232" y="10"/>
                  </a:lnTo>
                  <a:lnTo>
                    <a:pt x="236" y="28"/>
                  </a:lnTo>
                  <a:lnTo>
                    <a:pt x="244" y="26"/>
                  </a:lnTo>
                  <a:lnTo>
                    <a:pt x="248" y="52"/>
                  </a:lnTo>
                  <a:lnTo>
                    <a:pt x="270" y="46"/>
                  </a:lnTo>
                  <a:lnTo>
                    <a:pt x="278" y="60"/>
                  </a:lnTo>
                  <a:lnTo>
                    <a:pt x="276" y="72"/>
                  </a:lnTo>
                  <a:lnTo>
                    <a:pt x="290" y="80"/>
                  </a:lnTo>
                  <a:lnTo>
                    <a:pt x="296" y="90"/>
                  </a:lnTo>
                  <a:lnTo>
                    <a:pt x="312" y="164"/>
                  </a:lnTo>
                  <a:lnTo>
                    <a:pt x="304" y="166"/>
                  </a:lnTo>
                  <a:lnTo>
                    <a:pt x="312" y="20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Freeform 34">
              <a:extLst>
                <a:ext uri="{FF2B5EF4-FFF2-40B4-BE49-F238E27FC236}">
                  <a16:creationId xmlns:a16="http://schemas.microsoft.com/office/drawing/2014/main" id="{58F230A3-AD1D-0145-83CD-51CBCF698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1504"/>
              <a:ext cx="156" cy="160"/>
            </a:xfrm>
            <a:custGeom>
              <a:avLst/>
              <a:gdLst>
                <a:gd name="T0" fmla="*/ 156 w 156"/>
                <a:gd name="T1" fmla="*/ 78 h 160"/>
                <a:gd name="T2" fmla="*/ 140 w 156"/>
                <a:gd name="T3" fmla="*/ 86 h 160"/>
                <a:gd name="T4" fmla="*/ 146 w 156"/>
                <a:gd name="T5" fmla="*/ 146 h 160"/>
                <a:gd name="T6" fmla="*/ 64 w 156"/>
                <a:gd name="T7" fmla="*/ 160 h 160"/>
                <a:gd name="T8" fmla="*/ 54 w 156"/>
                <a:gd name="T9" fmla="*/ 110 h 160"/>
                <a:gd name="T10" fmla="*/ 30 w 156"/>
                <a:gd name="T11" fmla="*/ 108 h 160"/>
                <a:gd name="T12" fmla="*/ 22 w 156"/>
                <a:gd name="T13" fmla="*/ 96 h 160"/>
                <a:gd name="T14" fmla="*/ 8 w 156"/>
                <a:gd name="T15" fmla="*/ 80 h 160"/>
                <a:gd name="T16" fmla="*/ 0 w 156"/>
                <a:gd name="T17" fmla="*/ 36 h 160"/>
                <a:gd name="T18" fmla="*/ 70 w 156"/>
                <a:gd name="T19" fmla="*/ 16 h 160"/>
                <a:gd name="T20" fmla="*/ 68 w 156"/>
                <a:gd name="T21" fmla="*/ 8 h 160"/>
                <a:gd name="T22" fmla="*/ 108 w 156"/>
                <a:gd name="T23" fmla="*/ 0 h 160"/>
                <a:gd name="T24" fmla="*/ 126 w 156"/>
                <a:gd name="T25" fmla="*/ 38 h 160"/>
                <a:gd name="T26" fmla="*/ 156 w 156"/>
                <a:gd name="T27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60">
                  <a:moveTo>
                    <a:pt x="156" y="78"/>
                  </a:moveTo>
                  <a:lnTo>
                    <a:pt x="140" y="86"/>
                  </a:lnTo>
                  <a:lnTo>
                    <a:pt x="146" y="146"/>
                  </a:lnTo>
                  <a:lnTo>
                    <a:pt x="64" y="160"/>
                  </a:lnTo>
                  <a:lnTo>
                    <a:pt x="54" y="110"/>
                  </a:lnTo>
                  <a:lnTo>
                    <a:pt x="30" y="108"/>
                  </a:lnTo>
                  <a:lnTo>
                    <a:pt x="22" y="96"/>
                  </a:lnTo>
                  <a:lnTo>
                    <a:pt x="8" y="80"/>
                  </a:lnTo>
                  <a:lnTo>
                    <a:pt x="0" y="36"/>
                  </a:lnTo>
                  <a:lnTo>
                    <a:pt x="70" y="16"/>
                  </a:lnTo>
                  <a:lnTo>
                    <a:pt x="68" y="8"/>
                  </a:lnTo>
                  <a:lnTo>
                    <a:pt x="108" y="0"/>
                  </a:lnTo>
                  <a:lnTo>
                    <a:pt x="126" y="38"/>
                  </a:lnTo>
                  <a:lnTo>
                    <a:pt x="156" y="7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Freeform 35">
              <a:extLst>
                <a:ext uri="{FF2B5EF4-FFF2-40B4-BE49-F238E27FC236}">
                  <a16:creationId xmlns:a16="http://schemas.microsoft.com/office/drawing/2014/main" id="{A1E6024A-F9D5-BE45-96E7-CB9F5EFE4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" y="1458"/>
              <a:ext cx="232" cy="202"/>
            </a:xfrm>
            <a:custGeom>
              <a:avLst/>
              <a:gdLst>
                <a:gd name="T0" fmla="*/ 232 w 232"/>
                <a:gd name="T1" fmla="*/ 156 h 202"/>
                <a:gd name="T2" fmla="*/ 160 w 232"/>
                <a:gd name="T3" fmla="*/ 202 h 202"/>
                <a:gd name="T4" fmla="*/ 152 w 232"/>
                <a:gd name="T5" fmla="*/ 198 h 202"/>
                <a:gd name="T6" fmla="*/ 144 w 232"/>
                <a:gd name="T7" fmla="*/ 184 h 202"/>
                <a:gd name="T8" fmla="*/ 122 w 232"/>
                <a:gd name="T9" fmla="*/ 190 h 202"/>
                <a:gd name="T10" fmla="*/ 118 w 232"/>
                <a:gd name="T11" fmla="*/ 164 h 202"/>
                <a:gd name="T12" fmla="*/ 110 w 232"/>
                <a:gd name="T13" fmla="*/ 166 h 202"/>
                <a:gd name="T14" fmla="*/ 106 w 232"/>
                <a:gd name="T15" fmla="*/ 148 h 202"/>
                <a:gd name="T16" fmla="*/ 88 w 232"/>
                <a:gd name="T17" fmla="*/ 150 h 202"/>
                <a:gd name="T18" fmla="*/ 84 w 232"/>
                <a:gd name="T19" fmla="*/ 138 h 202"/>
                <a:gd name="T20" fmla="*/ 24 w 232"/>
                <a:gd name="T21" fmla="*/ 156 h 202"/>
                <a:gd name="T22" fmla="*/ 18 w 232"/>
                <a:gd name="T23" fmla="*/ 172 h 202"/>
                <a:gd name="T24" fmla="*/ 0 w 232"/>
                <a:gd name="T25" fmla="*/ 72 h 202"/>
                <a:gd name="T26" fmla="*/ 10 w 232"/>
                <a:gd name="T27" fmla="*/ 60 h 202"/>
                <a:gd name="T28" fmla="*/ 36 w 232"/>
                <a:gd name="T29" fmla="*/ 56 h 202"/>
                <a:gd name="T30" fmla="*/ 40 w 232"/>
                <a:gd name="T31" fmla="*/ 42 h 202"/>
                <a:gd name="T32" fmla="*/ 60 w 232"/>
                <a:gd name="T33" fmla="*/ 32 h 202"/>
                <a:gd name="T34" fmla="*/ 74 w 232"/>
                <a:gd name="T35" fmla="*/ 14 h 202"/>
                <a:gd name="T36" fmla="*/ 150 w 232"/>
                <a:gd name="T37" fmla="*/ 0 h 202"/>
                <a:gd name="T38" fmla="*/ 166 w 232"/>
                <a:gd name="T39" fmla="*/ 24 h 202"/>
                <a:gd name="T40" fmla="*/ 178 w 232"/>
                <a:gd name="T41" fmla="*/ 82 h 202"/>
                <a:gd name="T42" fmla="*/ 186 w 232"/>
                <a:gd name="T43" fmla="*/ 126 h 202"/>
                <a:gd name="T44" fmla="*/ 196 w 232"/>
                <a:gd name="T45" fmla="*/ 136 h 202"/>
                <a:gd name="T46" fmla="*/ 208 w 232"/>
                <a:gd name="T47" fmla="*/ 154 h 202"/>
                <a:gd name="T48" fmla="*/ 232 w 232"/>
                <a:gd name="T49" fmla="*/ 15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2" h="202">
                  <a:moveTo>
                    <a:pt x="232" y="156"/>
                  </a:moveTo>
                  <a:lnTo>
                    <a:pt x="160" y="202"/>
                  </a:lnTo>
                  <a:lnTo>
                    <a:pt x="152" y="198"/>
                  </a:lnTo>
                  <a:lnTo>
                    <a:pt x="144" y="184"/>
                  </a:lnTo>
                  <a:lnTo>
                    <a:pt x="122" y="190"/>
                  </a:lnTo>
                  <a:lnTo>
                    <a:pt x="118" y="164"/>
                  </a:lnTo>
                  <a:lnTo>
                    <a:pt x="110" y="166"/>
                  </a:lnTo>
                  <a:lnTo>
                    <a:pt x="106" y="148"/>
                  </a:lnTo>
                  <a:lnTo>
                    <a:pt x="88" y="150"/>
                  </a:lnTo>
                  <a:lnTo>
                    <a:pt x="84" y="138"/>
                  </a:lnTo>
                  <a:lnTo>
                    <a:pt x="24" y="156"/>
                  </a:lnTo>
                  <a:lnTo>
                    <a:pt x="18" y="172"/>
                  </a:lnTo>
                  <a:lnTo>
                    <a:pt x="0" y="72"/>
                  </a:lnTo>
                  <a:lnTo>
                    <a:pt x="10" y="60"/>
                  </a:lnTo>
                  <a:lnTo>
                    <a:pt x="36" y="56"/>
                  </a:lnTo>
                  <a:lnTo>
                    <a:pt x="40" y="42"/>
                  </a:lnTo>
                  <a:lnTo>
                    <a:pt x="60" y="32"/>
                  </a:lnTo>
                  <a:lnTo>
                    <a:pt x="74" y="14"/>
                  </a:lnTo>
                  <a:lnTo>
                    <a:pt x="150" y="0"/>
                  </a:lnTo>
                  <a:lnTo>
                    <a:pt x="166" y="24"/>
                  </a:lnTo>
                  <a:lnTo>
                    <a:pt x="178" y="82"/>
                  </a:lnTo>
                  <a:lnTo>
                    <a:pt x="186" y="126"/>
                  </a:lnTo>
                  <a:lnTo>
                    <a:pt x="196" y="136"/>
                  </a:lnTo>
                  <a:lnTo>
                    <a:pt x="208" y="154"/>
                  </a:lnTo>
                  <a:lnTo>
                    <a:pt x="232" y="1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Freeform 36">
              <a:extLst>
                <a:ext uri="{FF2B5EF4-FFF2-40B4-BE49-F238E27FC236}">
                  <a16:creationId xmlns:a16="http://schemas.microsoft.com/office/drawing/2014/main" id="{48487455-778A-6444-8DFD-18C82DDAB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" y="1288"/>
              <a:ext cx="188" cy="252"/>
            </a:xfrm>
            <a:custGeom>
              <a:avLst/>
              <a:gdLst>
                <a:gd name="T0" fmla="*/ 188 w 188"/>
                <a:gd name="T1" fmla="*/ 216 h 252"/>
                <a:gd name="T2" fmla="*/ 148 w 188"/>
                <a:gd name="T3" fmla="*/ 224 h 252"/>
                <a:gd name="T4" fmla="*/ 150 w 188"/>
                <a:gd name="T5" fmla="*/ 232 h 252"/>
                <a:gd name="T6" fmla="*/ 80 w 188"/>
                <a:gd name="T7" fmla="*/ 252 h 252"/>
                <a:gd name="T8" fmla="*/ 68 w 188"/>
                <a:gd name="T9" fmla="*/ 194 h 252"/>
                <a:gd name="T10" fmla="*/ 52 w 188"/>
                <a:gd name="T11" fmla="*/ 170 h 252"/>
                <a:gd name="T12" fmla="*/ 36 w 188"/>
                <a:gd name="T13" fmla="*/ 146 h 252"/>
                <a:gd name="T14" fmla="*/ 40 w 188"/>
                <a:gd name="T15" fmla="*/ 128 h 252"/>
                <a:gd name="T16" fmla="*/ 6 w 188"/>
                <a:gd name="T17" fmla="*/ 108 h 252"/>
                <a:gd name="T18" fmla="*/ 0 w 188"/>
                <a:gd name="T19" fmla="*/ 70 h 252"/>
                <a:gd name="T20" fmla="*/ 18 w 188"/>
                <a:gd name="T21" fmla="*/ 66 h 252"/>
                <a:gd name="T22" fmla="*/ 36 w 188"/>
                <a:gd name="T23" fmla="*/ 68 h 252"/>
                <a:gd name="T24" fmla="*/ 46 w 188"/>
                <a:gd name="T25" fmla="*/ 66 h 252"/>
                <a:gd name="T26" fmla="*/ 46 w 188"/>
                <a:gd name="T27" fmla="*/ 74 h 252"/>
                <a:gd name="T28" fmla="*/ 78 w 188"/>
                <a:gd name="T29" fmla="*/ 68 h 252"/>
                <a:gd name="T30" fmla="*/ 68 w 188"/>
                <a:gd name="T31" fmla="*/ 4 h 252"/>
                <a:gd name="T32" fmla="*/ 90 w 188"/>
                <a:gd name="T33" fmla="*/ 0 h 252"/>
                <a:gd name="T34" fmla="*/ 110 w 188"/>
                <a:gd name="T35" fmla="*/ 54 h 252"/>
                <a:gd name="T36" fmla="*/ 138 w 188"/>
                <a:gd name="T37" fmla="*/ 102 h 252"/>
                <a:gd name="T38" fmla="*/ 140 w 188"/>
                <a:gd name="T39" fmla="*/ 134 h 252"/>
                <a:gd name="T40" fmla="*/ 158 w 188"/>
                <a:gd name="T41" fmla="*/ 152 h 252"/>
                <a:gd name="T42" fmla="*/ 164 w 188"/>
                <a:gd name="T43" fmla="*/ 186 h 252"/>
                <a:gd name="T44" fmla="*/ 172 w 188"/>
                <a:gd name="T45" fmla="*/ 202 h 252"/>
                <a:gd name="T46" fmla="*/ 188 w 188"/>
                <a:gd name="T47" fmla="*/ 21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252">
                  <a:moveTo>
                    <a:pt x="188" y="216"/>
                  </a:moveTo>
                  <a:lnTo>
                    <a:pt x="148" y="224"/>
                  </a:lnTo>
                  <a:lnTo>
                    <a:pt x="150" y="232"/>
                  </a:lnTo>
                  <a:lnTo>
                    <a:pt x="80" y="252"/>
                  </a:lnTo>
                  <a:lnTo>
                    <a:pt x="68" y="194"/>
                  </a:lnTo>
                  <a:lnTo>
                    <a:pt x="52" y="170"/>
                  </a:lnTo>
                  <a:lnTo>
                    <a:pt x="36" y="146"/>
                  </a:lnTo>
                  <a:lnTo>
                    <a:pt x="40" y="128"/>
                  </a:lnTo>
                  <a:lnTo>
                    <a:pt x="6" y="108"/>
                  </a:lnTo>
                  <a:lnTo>
                    <a:pt x="0" y="70"/>
                  </a:lnTo>
                  <a:lnTo>
                    <a:pt x="18" y="66"/>
                  </a:lnTo>
                  <a:lnTo>
                    <a:pt x="36" y="68"/>
                  </a:lnTo>
                  <a:lnTo>
                    <a:pt x="46" y="66"/>
                  </a:lnTo>
                  <a:lnTo>
                    <a:pt x="46" y="74"/>
                  </a:lnTo>
                  <a:lnTo>
                    <a:pt x="78" y="68"/>
                  </a:lnTo>
                  <a:lnTo>
                    <a:pt x="68" y="4"/>
                  </a:lnTo>
                  <a:lnTo>
                    <a:pt x="90" y="0"/>
                  </a:lnTo>
                  <a:lnTo>
                    <a:pt x="110" y="54"/>
                  </a:lnTo>
                  <a:lnTo>
                    <a:pt x="138" y="102"/>
                  </a:lnTo>
                  <a:lnTo>
                    <a:pt x="140" y="134"/>
                  </a:lnTo>
                  <a:lnTo>
                    <a:pt x="158" y="152"/>
                  </a:lnTo>
                  <a:lnTo>
                    <a:pt x="164" y="186"/>
                  </a:lnTo>
                  <a:lnTo>
                    <a:pt x="172" y="202"/>
                  </a:lnTo>
                  <a:lnTo>
                    <a:pt x="188" y="2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Freeform 37">
              <a:extLst>
                <a:ext uri="{FF2B5EF4-FFF2-40B4-BE49-F238E27FC236}">
                  <a16:creationId xmlns:a16="http://schemas.microsoft.com/office/drawing/2014/main" id="{153FE8FD-869C-2846-B824-10E6A786C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" y="1338"/>
              <a:ext cx="180" cy="192"/>
            </a:xfrm>
            <a:custGeom>
              <a:avLst/>
              <a:gdLst>
                <a:gd name="T0" fmla="*/ 180 w 180"/>
                <a:gd name="T1" fmla="*/ 120 h 192"/>
                <a:gd name="T2" fmla="*/ 104 w 180"/>
                <a:gd name="T3" fmla="*/ 134 h 192"/>
                <a:gd name="T4" fmla="*/ 90 w 180"/>
                <a:gd name="T5" fmla="*/ 152 h 192"/>
                <a:gd name="T6" fmla="*/ 70 w 180"/>
                <a:gd name="T7" fmla="*/ 162 h 192"/>
                <a:gd name="T8" fmla="*/ 66 w 180"/>
                <a:gd name="T9" fmla="*/ 176 h 192"/>
                <a:gd name="T10" fmla="*/ 40 w 180"/>
                <a:gd name="T11" fmla="*/ 180 h 192"/>
                <a:gd name="T12" fmla="*/ 30 w 180"/>
                <a:gd name="T13" fmla="*/ 192 h 192"/>
                <a:gd name="T14" fmla="*/ 0 w 180"/>
                <a:gd name="T15" fmla="*/ 36 h 192"/>
                <a:gd name="T16" fmla="*/ 2 w 180"/>
                <a:gd name="T17" fmla="*/ 16 h 192"/>
                <a:gd name="T18" fmla="*/ 124 w 180"/>
                <a:gd name="T19" fmla="*/ 0 h 192"/>
                <a:gd name="T20" fmla="*/ 128 w 180"/>
                <a:gd name="T21" fmla="*/ 8 h 192"/>
                <a:gd name="T22" fmla="*/ 120 w 180"/>
                <a:gd name="T23" fmla="*/ 16 h 192"/>
                <a:gd name="T24" fmla="*/ 128 w 180"/>
                <a:gd name="T25" fmla="*/ 20 h 192"/>
                <a:gd name="T26" fmla="*/ 134 w 180"/>
                <a:gd name="T27" fmla="*/ 58 h 192"/>
                <a:gd name="T28" fmla="*/ 168 w 180"/>
                <a:gd name="T29" fmla="*/ 78 h 192"/>
                <a:gd name="T30" fmla="*/ 164 w 180"/>
                <a:gd name="T31" fmla="*/ 96 h 192"/>
                <a:gd name="T32" fmla="*/ 180 w 180"/>
                <a:gd name="T33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192">
                  <a:moveTo>
                    <a:pt x="180" y="120"/>
                  </a:moveTo>
                  <a:lnTo>
                    <a:pt x="104" y="134"/>
                  </a:lnTo>
                  <a:lnTo>
                    <a:pt x="90" y="152"/>
                  </a:lnTo>
                  <a:lnTo>
                    <a:pt x="70" y="162"/>
                  </a:lnTo>
                  <a:lnTo>
                    <a:pt x="66" y="176"/>
                  </a:lnTo>
                  <a:lnTo>
                    <a:pt x="40" y="180"/>
                  </a:lnTo>
                  <a:lnTo>
                    <a:pt x="30" y="192"/>
                  </a:lnTo>
                  <a:lnTo>
                    <a:pt x="0" y="36"/>
                  </a:lnTo>
                  <a:lnTo>
                    <a:pt x="2" y="16"/>
                  </a:lnTo>
                  <a:lnTo>
                    <a:pt x="124" y="0"/>
                  </a:lnTo>
                  <a:lnTo>
                    <a:pt x="128" y="8"/>
                  </a:lnTo>
                  <a:lnTo>
                    <a:pt x="120" y="16"/>
                  </a:lnTo>
                  <a:lnTo>
                    <a:pt x="128" y="20"/>
                  </a:lnTo>
                  <a:lnTo>
                    <a:pt x="134" y="58"/>
                  </a:lnTo>
                  <a:lnTo>
                    <a:pt x="168" y="78"/>
                  </a:lnTo>
                  <a:lnTo>
                    <a:pt x="164" y="96"/>
                  </a:lnTo>
                  <a:lnTo>
                    <a:pt x="180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Freeform 38">
              <a:extLst>
                <a:ext uri="{FF2B5EF4-FFF2-40B4-BE49-F238E27FC236}">
                  <a16:creationId xmlns:a16="http://schemas.microsoft.com/office/drawing/2014/main" id="{298908B7-08FF-BC41-8A2E-4EE167D42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" y="1374"/>
              <a:ext cx="140" cy="156"/>
            </a:xfrm>
            <a:custGeom>
              <a:avLst/>
              <a:gdLst>
                <a:gd name="T0" fmla="*/ 140 w 140"/>
                <a:gd name="T1" fmla="*/ 156 h 156"/>
                <a:gd name="T2" fmla="*/ 126 w 140"/>
                <a:gd name="T3" fmla="*/ 150 h 156"/>
                <a:gd name="T4" fmla="*/ 106 w 140"/>
                <a:gd name="T5" fmla="*/ 120 h 156"/>
                <a:gd name="T6" fmla="*/ 50 w 140"/>
                <a:gd name="T7" fmla="*/ 130 h 156"/>
                <a:gd name="T8" fmla="*/ 34 w 140"/>
                <a:gd name="T9" fmla="*/ 120 h 156"/>
                <a:gd name="T10" fmla="*/ 22 w 140"/>
                <a:gd name="T11" fmla="*/ 122 h 156"/>
                <a:gd name="T12" fmla="*/ 0 w 140"/>
                <a:gd name="T13" fmla="*/ 106 h 156"/>
                <a:gd name="T14" fmla="*/ 24 w 140"/>
                <a:gd name="T15" fmla="*/ 90 h 156"/>
                <a:gd name="T16" fmla="*/ 36 w 140"/>
                <a:gd name="T17" fmla="*/ 88 h 156"/>
                <a:gd name="T18" fmla="*/ 50 w 140"/>
                <a:gd name="T19" fmla="*/ 62 h 156"/>
                <a:gd name="T20" fmla="*/ 76 w 140"/>
                <a:gd name="T21" fmla="*/ 30 h 156"/>
                <a:gd name="T22" fmla="*/ 74 w 140"/>
                <a:gd name="T23" fmla="*/ 20 h 156"/>
                <a:gd name="T24" fmla="*/ 86 w 140"/>
                <a:gd name="T25" fmla="*/ 18 h 156"/>
                <a:gd name="T26" fmla="*/ 82 w 140"/>
                <a:gd name="T27" fmla="*/ 6 h 156"/>
                <a:gd name="T28" fmla="*/ 110 w 140"/>
                <a:gd name="T29" fmla="*/ 0 h 156"/>
                <a:gd name="T30" fmla="*/ 140 w 140"/>
                <a:gd name="T3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56">
                  <a:moveTo>
                    <a:pt x="140" y="156"/>
                  </a:moveTo>
                  <a:lnTo>
                    <a:pt x="126" y="150"/>
                  </a:lnTo>
                  <a:lnTo>
                    <a:pt x="106" y="120"/>
                  </a:lnTo>
                  <a:lnTo>
                    <a:pt x="50" y="130"/>
                  </a:lnTo>
                  <a:lnTo>
                    <a:pt x="34" y="120"/>
                  </a:lnTo>
                  <a:lnTo>
                    <a:pt x="22" y="122"/>
                  </a:lnTo>
                  <a:lnTo>
                    <a:pt x="0" y="106"/>
                  </a:lnTo>
                  <a:lnTo>
                    <a:pt x="24" y="90"/>
                  </a:lnTo>
                  <a:lnTo>
                    <a:pt x="36" y="88"/>
                  </a:lnTo>
                  <a:lnTo>
                    <a:pt x="50" y="62"/>
                  </a:lnTo>
                  <a:lnTo>
                    <a:pt x="76" y="30"/>
                  </a:lnTo>
                  <a:lnTo>
                    <a:pt x="74" y="20"/>
                  </a:lnTo>
                  <a:lnTo>
                    <a:pt x="86" y="18"/>
                  </a:lnTo>
                  <a:lnTo>
                    <a:pt x="82" y="6"/>
                  </a:lnTo>
                  <a:lnTo>
                    <a:pt x="110" y="0"/>
                  </a:lnTo>
                  <a:lnTo>
                    <a:pt x="140" y="1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Freeform 39">
              <a:extLst>
                <a:ext uri="{FF2B5EF4-FFF2-40B4-BE49-F238E27FC236}">
                  <a16:creationId xmlns:a16="http://schemas.microsoft.com/office/drawing/2014/main" id="{95A87323-1603-1448-8F22-738163E6B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" y="1220"/>
              <a:ext cx="170" cy="178"/>
            </a:xfrm>
            <a:custGeom>
              <a:avLst/>
              <a:gdLst>
                <a:gd name="T0" fmla="*/ 168 w 170"/>
                <a:gd name="T1" fmla="*/ 154 h 178"/>
                <a:gd name="T2" fmla="*/ 140 w 170"/>
                <a:gd name="T3" fmla="*/ 160 h 178"/>
                <a:gd name="T4" fmla="*/ 30 w 170"/>
                <a:gd name="T5" fmla="*/ 178 h 178"/>
                <a:gd name="T6" fmla="*/ 0 w 170"/>
                <a:gd name="T7" fmla="*/ 8 h 178"/>
                <a:gd name="T8" fmla="*/ 82 w 170"/>
                <a:gd name="T9" fmla="*/ 0 h 178"/>
                <a:gd name="T10" fmla="*/ 76 w 170"/>
                <a:gd name="T11" fmla="*/ 14 h 178"/>
                <a:gd name="T12" fmla="*/ 88 w 170"/>
                <a:gd name="T13" fmla="*/ 26 h 178"/>
                <a:gd name="T14" fmla="*/ 98 w 170"/>
                <a:gd name="T15" fmla="*/ 42 h 178"/>
                <a:gd name="T16" fmla="*/ 108 w 170"/>
                <a:gd name="T17" fmla="*/ 74 h 178"/>
                <a:gd name="T18" fmla="*/ 128 w 170"/>
                <a:gd name="T19" fmla="*/ 70 h 178"/>
                <a:gd name="T20" fmla="*/ 140 w 170"/>
                <a:gd name="T21" fmla="*/ 76 h 178"/>
                <a:gd name="T22" fmla="*/ 152 w 170"/>
                <a:gd name="T23" fmla="*/ 66 h 178"/>
                <a:gd name="T24" fmla="*/ 160 w 170"/>
                <a:gd name="T25" fmla="*/ 102 h 178"/>
                <a:gd name="T26" fmla="*/ 170 w 170"/>
                <a:gd name="T27" fmla="*/ 134 h 178"/>
                <a:gd name="T28" fmla="*/ 168 w 170"/>
                <a:gd name="T29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8">
                  <a:moveTo>
                    <a:pt x="168" y="154"/>
                  </a:moveTo>
                  <a:lnTo>
                    <a:pt x="140" y="160"/>
                  </a:lnTo>
                  <a:lnTo>
                    <a:pt x="30" y="178"/>
                  </a:lnTo>
                  <a:lnTo>
                    <a:pt x="0" y="8"/>
                  </a:lnTo>
                  <a:lnTo>
                    <a:pt x="82" y="0"/>
                  </a:lnTo>
                  <a:lnTo>
                    <a:pt x="76" y="14"/>
                  </a:lnTo>
                  <a:lnTo>
                    <a:pt x="88" y="26"/>
                  </a:lnTo>
                  <a:lnTo>
                    <a:pt x="98" y="42"/>
                  </a:lnTo>
                  <a:lnTo>
                    <a:pt x="108" y="74"/>
                  </a:lnTo>
                  <a:lnTo>
                    <a:pt x="128" y="70"/>
                  </a:lnTo>
                  <a:lnTo>
                    <a:pt x="140" y="76"/>
                  </a:lnTo>
                  <a:lnTo>
                    <a:pt x="152" y="66"/>
                  </a:lnTo>
                  <a:lnTo>
                    <a:pt x="160" y="102"/>
                  </a:lnTo>
                  <a:lnTo>
                    <a:pt x="170" y="134"/>
                  </a:lnTo>
                  <a:lnTo>
                    <a:pt x="168" y="15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Freeform 40">
              <a:extLst>
                <a:ext uri="{FF2B5EF4-FFF2-40B4-BE49-F238E27FC236}">
                  <a16:creationId xmlns:a16="http://schemas.microsoft.com/office/drawing/2014/main" id="{3189ACE9-CF02-A64F-8716-68638FBCD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" y="1182"/>
              <a:ext cx="226" cy="180"/>
            </a:xfrm>
            <a:custGeom>
              <a:avLst/>
              <a:gdLst>
                <a:gd name="T0" fmla="*/ 226 w 226"/>
                <a:gd name="T1" fmla="*/ 106 h 180"/>
                <a:gd name="T2" fmla="*/ 204 w 226"/>
                <a:gd name="T3" fmla="*/ 110 h 180"/>
                <a:gd name="T4" fmla="*/ 214 w 226"/>
                <a:gd name="T5" fmla="*/ 174 h 180"/>
                <a:gd name="T6" fmla="*/ 182 w 226"/>
                <a:gd name="T7" fmla="*/ 180 h 180"/>
                <a:gd name="T8" fmla="*/ 182 w 226"/>
                <a:gd name="T9" fmla="*/ 172 h 180"/>
                <a:gd name="T10" fmla="*/ 172 w 226"/>
                <a:gd name="T11" fmla="*/ 174 h 180"/>
                <a:gd name="T12" fmla="*/ 158 w 226"/>
                <a:gd name="T13" fmla="*/ 170 h 180"/>
                <a:gd name="T14" fmla="*/ 136 w 226"/>
                <a:gd name="T15" fmla="*/ 176 h 180"/>
                <a:gd name="T16" fmla="*/ 128 w 226"/>
                <a:gd name="T17" fmla="*/ 172 h 180"/>
                <a:gd name="T18" fmla="*/ 136 w 226"/>
                <a:gd name="T19" fmla="*/ 164 h 180"/>
                <a:gd name="T20" fmla="*/ 132 w 226"/>
                <a:gd name="T21" fmla="*/ 156 h 180"/>
                <a:gd name="T22" fmla="*/ 10 w 226"/>
                <a:gd name="T23" fmla="*/ 172 h 180"/>
                <a:gd name="T24" fmla="*/ 0 w 226"/>
                <a:gd name="T25" fmla="*/ 140 h 180"/>
                <a:gd name="T26" fmla="*/ 84 w 226"/>
                <a:gd name="T27" fmla="*/ 22 h 180"/>
                <a:gd name="T28" fmla="*/ 88 w 226"/>
                <a:gd name="T29" fmla="*/ 6 h 180"/>
                <a:gd name="T30" fmla="*/ 100 w 226"/>
                <a:gd name="T31" fmla="*/ 12 h 180"/>
                <a:gd name="T32" fmla="*/ 110 w 226"/>
                <a:gd name="T33" fmla="*/ 10 h 180"/>
                <a:gd name="T34" fmla="*/ 114 w 226"/>
                <a:gd name="T35" fmla="*/ 0 h 180"/>
                <a:gd name="T36" fmla="*/ 126 w 226"/>
                <a:gd name="T37" fmla="*/ 0 h 180"/>
                <a:gd name="T38" fmla="*/ 122 w 226"/>
                <a:gd name="T39" fmla="*/ 4 h 180"/>
                <a:gd name="T40" fmla="*/ 120 w 226"/>
                <a:gd name="T41" fmla="*/ 6 h 180"/>
                <a:gd name="T42" fmla="*/ 126 w 226"/>
                <a:gd name="T43" fmla="*/ 8 h 180"/>
                <a:gd name="T44" fmla="*/ 142 w 226"/>
                <a:gd name="T45" fmla="*/ 12 h 180"/>
                <a:gd name="T46" fmla="*/ 152 w 226"/>
                <a:gd name="T47" fmla="*/ 16 h 180"/>
                <a:gd name="T48" fmla="*/ 162 w 226"/>
                <a:gd name="T49" fmla="*/ 6 h 180"/>
                <a:gd name="T50" fmla="*/ 176 w 226"/>
                <a:gd name="T51" fmla="*/ 4 h 180"/>
                <a:gd name="T52" fmla="*/ 186 w 226"/>
                <a:gd name="T53" fmla="*/ 22 h 180"/>
                <a:gd name="T54" fmla="*/ 190 w 226"/>
                <a:gd name="T55" fmla="*/ 44 h 180"/>
                <a:gd name="T56" fmla="*/ 186 w 226"/>
                <a:gd name="T57" fmla="*/ 66 h 180"/>
                <a:gd name="T58" fmla="*/ 200 w 226"/>
                <a:gd name="T59" fmla="*/ 64 h 180"/>
                <a:gd name="T60" fmla="*/ 202 w 226"/>
                <a:gd name="T61" fmla="*/ 56 h 180"/>
                <a:gd name="T62" fmla="*/ 210 w 226"/>
                <a:gd name="T63" fmla="*/ 56 h 180"/>
                <a:gd name="T64" fmla="*/ 214 w 226"/>
                <a:gd name="T65" fmla="*/ 80 h 180"/>
                <a:gd name="T66" fmla="*/ 226 w 226"/>
                <a:gd name="T67" fmla="*/ 10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6" h="180">
                  <a:moveTo>
                    <a:pt x="226" y="106"/>
                  </a:moveTo>
                  <a:lnTo>
                    <a:pt x="204" y="110"/>
                  </a:lnTo>
                  <a:lnTo>
                    <a:pt x="214" y="174"/>
                  </a:lnTo>
                  <a:lnTo>
                    <a:pt x="182" y="180"/>
                  </a:lnTo>
                  <a:lnTo>
                    <a:pt x="182" y="172"/>
                  </a:lnTo>
                  <a:lnTo>
                    <a:pt x="172" y="174"/>
                  </a:lnTo>
                  <a:lnTo>
                    <a:pt x="158" y="170"/>
                  </a:lnTo>
                  <a:lnTo>
                    <a:pt x="136" y="176"/>
                  </a:lnTo>
                  <a:lnTo>
                    <a:pt x="128" y="172"/>
                  </a:lnTo>
                  <a:lnTo>
                    <a:pt x="136" y="164"/>
                  </a:lnTo>
                  <a:lnTo>
                    <a:pt x="132" y="156"/>
                  </a:lnTo>
                  <a:lnTo>
                    <a:pt x="10" y="172"/>
                  </a:lnTo>
                  <a:lnTo>
                    <a:pt x="0" y="140"/>
                  </a:lnTo>
                  <a:lnTo>
                    <a:pt x="84" y="22"/>
                  </a:lnTo>
                  <a:lnTo>
                    <a:pt x="88" y="6"/>
                  </a:lnTo>
                  <a:lnTo>
                    <a:pt x="100" y="12"/>
                  </a:lnTo>
                  <a:lnTo>
                    <a:pt x="110" y="10"/>
                  </a:lnTo>
                  <a:lnTo>
                    <a:pt x="114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0" y="6"/>
                  </a:lnTo>
                  <a:lnTo>
                    <a:pt x="126" y="8"/>
                  </a:lnTo>
                  <a:lnTo>
                    <a:pt x="142" y="12"/>
                  </a:lnTo>
                  <a:lnTo>
                    <a:pt x="152" y="16"/>
                  </a:lnTo>
                  <a:lnTo>
                    <a:pt x="162" y="6"/>
                  </a:lnTo>
                  <a:lnTo>
                    <a:pt x="176" y="4"/>
                  </a:lnTo>
                  <a:lnTo>
                    <a:pt x="186" y="22"/>
                  </a:lnTo>
                  <a:lnTo>
                    <a:pt x="190" y="44"/>
                  </a:lnTo>
                  <a:lnTo>
                    <a:pt x="186" y="66"/>
                  </a:lnTo>
                  <a:lnTo>
                    <a:pt x="200" y="64"/>
                  </a:lnTo>
                  <a:lnTo>
                    <a:pt x="202" y="56"/>
                  </a:lnTo>
                  <a:lnTo>
                    <a:pt x="210" y="56"/>
                  </a:lnTo>
                  <a:lnTo>
                    <a:pt x="214" y="80"/>
                  </a:lnTo>
                  <a:lnTo>
                    <a:pt x="226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Freeform 41">
              <a:extLst>
                <a:ext uri="{FF2B5EF4-FFF2-40B4-BE49-F238E27FC236}">
                  <a16:creationId xmlns:a16="http://schemas.microsoft.com/office/drawing/2014/main" id="{EC65DD89-CD76-9342-806F-ABCE12B3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1100"/>
              <a:ext cx="212" cy="222"/>
            </a:xfrm>
            <a:custGeom>
              <a:avLst/>
              <a:gdLst>
                <a:gd name="T0" fmla="*/ 212 w 212"/>
                <a:gd name="T1" fmla="*/ 86 h 222"/>
                <a:gd name="T2" fmla="*/ 198 w 212"/>
                <a:gd name="T3" fmla="*/ 88 h 222"/>
                <a:gd name="T4" fmla="*/ 188 w 212"/>
                <a:gd name="T5" fmla="*/ 98 h 222"/>
                <a:gd name="T6" fmla="*/ 158 w 212"/>
                <a:gd name="T7" fmla="*/ 88 h 222"/>
                <a:gd name="T8" fmla="*/ 158 w 212"/>
                <a:gd name="T9" fmla="*/ 82 h 222"/>
                <a:gd name="T10" fmla="*/ 150 w 212"/>
                <a:gd name="T11" fmla="*/ 82 h 222"/>
                <a:gd name="T12" fmla="*/ 146 w 212"/>
                <a:gd name="T13" fmla="*/ 92 h 222"/>
                <a:gd name="T14" fmla="*/ 136 w 212"/>
                <a:gd name="T15" fmla="*/ 94 h 222"/>
                <a:gd name="T16" fmla="*/ 124 w 212"/>
                <a:gd name="T17" fmla="*/ 88 h 222"/>
                <a:gd name="T18" fmla="*/ 120 w 212"/>
                <a:gd name="T19" fmla="*/ 104 h 222"/>
                <a:gd name="T20" fmla="*/ 36 w 212"/>
                <a:gd name="T21" fmla="*/ 222 h 222"/>
                <a:gd name="T22" fmla="*/ 28 w 212"/>
                <a:gd name="T23" fmla="*/ 186 h 222"/>
                <a:gd name="T24" fmla="*/ 28 w 212"/>
                <a:gd name="T25" fmla="*/ 158 h 222"/>
                <a:gd name="T26" fmla="*/ 22 w 212"/>
                <a:gd name="T27" fmla="*/ 128 h 222"/>
                <a:gd name="T28" fmla="*/ 26 w 212"/>
                <a:gd name="T29" fmla="*/ 114 h 222"/>
                <a:gd name="T30" fmla="*/ 10 w 212"/>
                <a:gd name="T31" fmla="*/ 90 h 222"/>
                <a:gd name="T32" fmla="*/ 0 w 212"/>
                <a:gd name="T33" fmla="*/ 38 h 222"/>
                <a:gd name="T34" fmla="*/ 10 w 212"/>
                <a:gd name="T35" fmla="*/ 32 h 222"/>
                <a:gd name="T36" fmla="*/ 8 w 212"/>
                <a:gd name="T37" fmla="*/ 18 h 222"/>
                <a:gd name="T38" fmla="*/ 22 w 212"/>
                <a:gd name="T39" fmla="*/ 24 h 222"/>
                <a:gd name="T40" fmla="*/ 22 w 212"/>
                <a:gd name="T41" fmla="*/ 8 h 222"/>
                <a:gd name="T42" fmla="*/ 44 w 212"/>
                <a:gd name="T43" fmla="*/ 0 h 222"/>
                <a:gd name="T44" fmla="*/ 72 w 212"/>
                <a:gd name="T45" fmla="*/ 12 h 222"/>
                <a:gd name="T46" fmla="*/ 106 w 212"/>
                <a:gd name="T47" fmla="*/ 16 h 222"/>
                <a:gd name="T48" fmla="*/ 116 w 212"/>
                <a:gd name="T49" fmla="*/ 24 h 222"/>
                <a:gd name="T50" fmla="*/ 128 w 212"/>
                <a:gd name="T51" fmla="*/ 16 h 222"/>
                <a:gd name="T52" fmla="*/ 150 w 212"/>
                <a:gd name="T53" fmla="*/ 26 h 222"/>
                <a:gd name="T54" fmla="*/ 168 w 212"/>
                <a:gd name="T55" fmla="*/ 22 h 222"/>
                <a:gd name="T56" fmla="*/ 174 w 212"/>
                <a:gd name="T57" fmla="*/ 32 h 222"/>
                <a:gd name="T58" fmla="*/ 186 w 212"/>
                <a:gd name="T59" fmla="*/ 38 h 222"/>
                <a:gd name="T60" fmla="*/ 192 w 212"/>
                <a:gd name="T61" fmla="*/ 28 h 222"/>
                <a:gd name="T62" fmla="*/ 202 w 212"/>
                <a:gd name="T63" fmla="*/ 28 h 222"/>
                <a:gd name="T64" fmla="*/ 204 w 212"/>
                <a:gd name="T65" fmla="*/ 36 h 222"/>
                <a:gd name="T66" fmla="*/ 198 w 212"/>
                <a:gd name="T67" fmla="*/ 48 h 222"/>
                <a:gd name="T68" fmla="*/ 202 w 212"/>
                <a:gd name="T69" fmla="*/ 60 h 222"/>
                <a:gd name="T70" fmla="*/ 212 w 212"/>
                <a:gd name="T71" fmla="*/ 8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" h="222">
                  <a:moveTo>
                    <a:pt x="212" y="86"/>
                  </a:moveTo>
                  <a:lnTo>
                    <a:pt x="198" y="88"/>
                  </a:lnTo>
                  <a:lnTo>
                    <a:pt x="188" y="98"/>
                  </a:lnTo>
                  <a:lnTo>
                    <a:pt x="158" y="88"/>
                  </a:lnTo>
                  <a:lnTo>
                    <a:pt x="158" y="82"/>
                  </a:lnTo>
                  <a:lnTo>
                    <a:pt x="150" y="82"/>
                  </a:lnTo>
                  <a:lnTo>
                    <a:pt x="146" y="92"/>
                  </a:lnTo>
                  <a:lnTo>
                    <a:pt x="136" y="94"/>
                  </a:lnTo>
                  <a:lnTo>
                    <a:pt x="124" y="88"/>
                  </a:lnTo>
                  <a:lnTo>
                    <a:pt x="120" y="104"/>
                  </a:lnTo>
                  <a:lnTo>
                    <a:pt x="36" y="222"/>
                  </a:lnTo>
                  <a:lnTo>
                    <a:pt x="28" y="186"/>
                  </a:lnTo>
                  <a:lnTo>
                    <a:pt x="28" y="158"/>
                  </a:lnTo>
                  <a:lnTo>
                    <a:pt x="22" y="128"/>
                  </a:lnTo>
                  <a:lnTo>
                    <a:pt x="26" y="114"/>
                  </a:lnTo>
                  <a:lnTo>
                    <a:pt x="10" y="90"/>
                  </a:lnTo>
                  <a:lnTo>
                    <a:pt x="0" y="38"/>
                  </a:lnTo>
                  <a:lnTo>
                    <a:pt x="10" y="32"/>
                  </a:lnTo>
                  <a:lnTo>
                    <a:pt x="8" y="18"/>
                  </a:lnTo>
                  <a:lnTo>
                    <a:pt x="22" y="24"/>
                  </a:lnTo>
                  <a:lnTo>
                    <a:pt x="22" y="8"/>
                  </a:lnTo>
                  <a:lnTo>
                    <a:pt x="44" y="0"/>
                  </a:lnTo>
                  <a:lnTo>
                    <a:pt x="72" y="12"/>
                  </a:lnTo>
                  <a:lnTo>
                    <a:pt x="106" y="16"/>
                  </a:lnTo>
                  <a:lnTo>
                    <a:pt x="116" y="24"/>
                  </a:lnTo>
                  <a:lnTo>
                    <a:pt x="128" y="16"/>
                  </a:lnTo>
                  <a:lnTo>
                    <a:pt x="150" y="26"/>
                  </a:lnTo>
                  <a:lnTo>
                    <a:pt x="168" y="22"/>
                  </a:lnTo>
                  <a:lnTo>
                    <a:pt x="174" y="32"/>
                  </a:lnTo>
                  <a:lnTo>
                    <a:pt x="186" y="38"/>
                  </a:lnTo>
                  <a:lnTo>
                    <a:pt x="192" y="28"/>
                  </a:lnTo>
                  <a:lnTo>
                    <a:pt x="202" y="28"/>
                  </a:lnTo>
                  <a:lnTo>
                    <a:pt x="204" y="36"/>
                  </a:lnTo>
                  <a:lnTo>
                    <a:pt x="198" y="48"/>
                  </a:lnTo>
                  <a:lnTo>
                    <a:pt x="202" y="60"/>
                  </a:lnTo>
                  <a:lnTo>
                    <a:pt x="212" y="8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Freeform 42">
              <a:extLst>
                <a:ext uri="{FF2B5EF4-FFF2-40B4-BE49-F238E27FC236}">
                  <a16:creationId xmlns:a16="http://schemas.microsoft.com/office/drawing/2014/main" id="{AD60FE35-C120-9947-BE23-20C0CB05F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8" y="1380"/>
              <a:ext cx="136" cy="100"/>
            </a:xfrm>
            <a:custGeom>
              <a:avLst/>
              <a:gdLst>
                <a:gd name="T0" fmla="*/ 22 w 136"/>
                <a:gd name="T1" fmla="*/ 18 h 100"/>
                <a:gd name="T2" fmla="*/ 132 w 136"/>
                <a:gd name="T3" fmla="*/ 0 h 100"/>
                <a:gd name="T4" fmla="*/ 136 w 136"/>
                <a:gd name="T5" fmla="*/ 12 h 100"/>
                <a:gd name="T6" fmla="*/ 124 w 136"/>
                <a:gd name="T7" fmla="*/ 14 h 100"/>
                <a:gd name="T8" fmla="*/ 126 w 136"/>
                <a:gd name="T9" fmla="*/ 24 h 100"/>
                <a:gd name="T10" fmla="*/ 100 w 136"/>
                <a:gd name="T11" fmla="*/ 56 h 100"/>
                <a:gd name="T12" fmla="*/ 86 w 136"/>
                <a:gd name="T13" fmla="*/ 82 h 100"/>
                <a:gd name="T14" fmla="*/ 74 w 136"/>
                <a:gd name="T15" fmla="*/ 84 h 100"/>
                <a:gd name="T16" fmla="*/ 50 w 136"/>
                <a:gd name="T17" fmla="*/ 100 h 100"/>
                <a:gd name="T18" fmla="*/ 20 w 136"/>
                <a:gd name="T19" fmla="*/ 94 h 100"/>
                <a:gd name="T20" fmla="*/ 0 w 136"/>
                <a:gd name="T21" fmla="*/ 82 h 100"/>
                <a:gd name="T22" fmla="*/ 6 w 136"/>
                <a:gd name="T23" fmla="*/ 48 h 100"/>
                <a:gd name="T24" fmla="*/ 24 w 136"/>
                <a:gd name="T25" fmla="*/ 38 h 100"/>
                <a:gd name="T26" fmla="*/ 32 w 136"/>
                <a:gd name="T27" fmla="*/ 24 h 100"/>
                <a:gd name="T28" fmla="*/ 22 w 136"/>
                <a:gd name="T29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100">
                  <a:moveTo>
                    <a:pt x="22" y="18"/>
                  </a:moveTo>
                  <a:lnTo>
                    <a:pt x="132" y="0"/>
                  </a:lnTo>
                  <a:lnTo>
                    <a:pt x="136" y="12"/>
                  </a:lnTo>
                  <a:lnTo>
                    <a:pt x="124" y="14"/>
                  </a:lnTo>
                  <a:lnTo>
                    <a:pt x="126" y="24"/>
                  </a:lnTo>
                  <a:lnTo>
                    <a:pt x="100" y="56"/>
                  </a:lnTo>
                  <a:lnTo>
                    <a:pt x="86" y="82"/>
                  </a:lnTo>
                  <a:lnTo>
                    <a:pt x="74" y="84"/>
                  </a:lnTo>
                  <a:lnTo>
                    <a:pt x="50" y="100"/>
                  </a:lnTo>
                  <a:lnTo>
                    <a:pt x="20" y="94"/>
                  </a:lnTo>
                  <a:lnTo>
                    <a:pt x="0" y="82"/>
                  </a:lnTo>
                  <a:lnTo>
                    <a:pt x="6" y="48"/>
                  </a:lnTo>
                  <a:lnTo>
                    <a:pt x="24" y="38"/>
                  </a:lnTo>
                  <a:lnTo>
                    <a:pt x="32" y="24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Freeform 43">
              <a:extLst>
                <a:ext uri="{FF2B5EF4-FFF2-40B4-BE49-F238E27FC236}">
                  <a16:creationId xmlns:a16="http://schemas.microsoft.com/office/drawing/2014/main" id="{C1502456-EC37-1C43-A17B-CDD9A2B13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" y="1474"/>
              <a:ext cx="230" cy="182"/>
            </a:xfrm>
            <a:custGeom>
              <a:avLst/>
              <a:gdLst>
                <a:gd name="T0" fmla="*/ 212 w 230"/>
                <a:gd name="T1" fmla="*/ 56 h 182"/>
                <a:gd name="T2" fmla="*/ 230 w 230"/>
                <a:gd name="T3" fmla="*/ 156 h 182"/>
                <a:gd name="T4" fmla="*/ 222 w 230"/>
                <a:gd name="T5" fmla="*/ 176 h 182"/>
                <a:gd name="T6" fmla="*/ 210 w 230"/>
                <a:gd name="T7" fmla="*/ 170 h 182"/>
                <a:gd name="T8" fmla="*/ 184 w 230"/>
                <a:gd name="T9" fmla="*/ 182 h 182"/>
                <a:gd name="T10" fmla="*/ 176 w 230"/>
                <a:gd name="T11" fmla="*/ 174 h 182"/>
                <a:gd name="T12" fmla="*/ 176 w 230"/>
                <a:gd name="T13" fmla="*/ 168 h 182"/>
                <a:gd name="T14" fmla="*/ 186 w 230"/>
                <a:gd name="T15" fmla="*/ 170 h 182"/>
                <a:gd name="T16" fmla="*/ 184 w 230"/>
                <a:gd name="T17" fmla="*/ 162 h 182"/>
                <a:gd name="T18" fmla="*/ 172 w 230"/>
                <a:gd name="T19" fmla="*/ 158 h 182"/>
                <a:gd name="T20" fmla="*/ 106 w 230"/>
                <a:gd name="T21" fmla="*/ 170 h 182"/>
                <a:gd name="T22" fmla="*/ 56 w 230"/>
                <a:gd name="T23" fmla="*/ 180 h 182"/>
                <a:gd name="T24" fmla="*/ 52 w 230"/>
                <a:gd name="T25" fmla="*/ 154 h 182"/>
                <a:gd name="T26" fmla="*/ 18 w 230"/>
                <a:gd name="T27" fmla="*/ 160 h 182"/>
                <a:gd name="T28" fmla="*/ 0 w 230"/>
                <a:gd name="T29" fmla="*/ 58 h 182"/>
                <a:gd name="T30" fmla="*/ 10 w 230"/>
                <a:gd name="T31" fmla="*/ 56 h 182"/>
                <a:gd name="T32" fmla="*/ 14 w 230"/>
                <a:gd name="T33" fmla="*/ 42 h 182"/>
                <a:gd name="T34" fmla="*/ 20 w 230"/>
                <a:gd name="T35" fmla="*/ 42 h 182"/>
                <a:gd name="T36" fmla="*/ 26 w 230"/>
                <a:gd name="T37" fmla="*/ 26 h 182"/>
                <a:gd name="T38" fmla="*/ 22 w 230"/>
                <a:gd name="T39" fmla="*/ 14 h 182"/>
                <a:gd name="T40" fmla="*/ 30 w 230"/>
                <a:gd name="T41" fmla="*/ 6 h 182"/>
                <a:gd name="T42" fmla="*/ 42 w 230"/>
                <a:gd name="T43" fmla="*/ 0 h 182"/>
                <a:gd name="T44" fmla="*/ 72 w 230"/>
                <a:gd name="T45" fmla="*/ 6 h 182"/>
                <a:gd name="T46" fmla="*/ 94 w 230"/>
                <a:gd name="T47" fmla="*/ 22 h 182"/>
                <a:gd name="T48" fmla="*/ 106 w 230"/>
                <a:gd name="T49" fmla="*/ 20 h 182"/>
                <a:gd name="T50" fmla="*/ 122 w 230"/>
                <a:gd name="T51" fmla="*/ 30 h 182"/>
                <a:gd name="T52" fmla="*/ 178 w 230"/>
                <a:gd name="T53" fmla="*/ 20 h 182"/>
                <a:gd name="T54" fmla="*/ 198 w 230"/>
                <a:gd name="T55" fmla="*/ 50 h 182"/>
                <a:gd name="T56" fmla="*/ 212 w 230"/>
                <a:gd name="T57" fmla="*/ 5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0" h="182">
                  <a:moveTo>
                    <a:pt x="212" y="56"/>
                  </a:moveTo>
                  <a:lnTo>
                    <a:pt x="230" y="156"/>
                  </a:lnTo>
                  <a:lnTo>
                    <a:pt x="222" y="176"/>
                  </a:lnTo>
                  <a:lnTo>
                    <a:pt x="210" y="170"/>
                  </a:lnTo>
                  <a:lnTo>
                    <a:pt x="184" y="182"/>
                  </a:lnTo>
                  <a:lnTo>
                    <a:pt x="176" y="174"/>
                  </a:lnTo>
                  <a:lnTo>
                    <a:pt x="176" y="168"/>
                  </a:lnTo>
                  <a:lnTo>
                    <a:pt x="186" y="170"/>
                  </a:lnTo>
                  <a:lnTo>
                    <a:pt x="184" y="162"/>
                  </a:lnTo>
                  <a:lnTo>
                    <a:pt x="172" y="158"/>
                  </a:lnTo>
                  <a:lnTo>
                    <a:pt x="106" y="170"/>
                  </a:lnTo>
                  <a:lnTo>
                    <a:pt x="56" y="180"/>
                  </a:lnTo>
                  <a:lnTo>
                    <a:pt x="52" y="154"/>
                  </a:lnTo>
                  <a:lnTo>
                    <a:pt x="18" y="160"/>
                  </a:lnTo>
                  <a:lnTo>
                    <a:pt x="0" y="58"/>
                  </a:lnTo>
                  <a:lnTo>
                    <a:pt x="10" y="56"/>
                  </a:lnTo>
                  <a:lnTo>
                    <a:pt x="14" y="42"/>
                  </a:lnTo>
                  <a:lnTo>
                    <a:pt x="20" y="42"/>
                  </a:lnTo>
                  <a:lnTo>
                    <a:pt x="26" y="26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2" y="0"/>
                  </a:lnTo>
                  <a:lnTo>
                    <a:pt x="72" y="6"/>
                  </a:lnTo>
                  <a:lnTo>
                    <a:pt x="94" y="22"/>
                  </a:lnTo>
                  <a:lnTo>
                    <a:pt x="106" y="20"/>
                  </a:lnTo>
                  <a:lnTo>
                    <a:pt x="122" y="30"/>
                  </a:lnTo>
                  <a:lnTo>
                    <a:pt x="178" y="20"/>
                  </a:lnTo>
                  <a:lnTo>
                    <a:pt x="198" y="50"/>
                  </a:lnTo>
                  <a:lnTo>
                    <a:pt x="212" y="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" name="Freeform 44">
              <a:extLst>
                <a:ext uri="{FF2B5EF4-FFF2-40B4-BE49-F238E27FC236}">
                  <a16:creationId xmlns:a16="http://schemas.microsoft.com/office/drawing/2014/main" id="{30D6CE2B-1E38-4B46-B89D-56A371FDB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" y="1626"/>
              <a:ext cx="250" cy="214"/>
            </a:xfrm>
            <a:custGeom>
              <a:avLst/>
              <a:gdLst>
                <a:gd name="T0" fmla="*/ 224 w 250"/>
                <a:gd name="T1" fmla="*/ 190 h 214"/>
                <a:gd name="T2" fmla="*/ 206 w 250"/>
                <a:gd name="T3" fmla="*/ 200 h 214"/>
                <a:gd name="T4" fmla="*/ 204 w 250"/>
                <a:gd name="T5" fmla="*/ 208 h 214"/>
                <a:gd name="T6" fmla="*/ 174 w 250"/>
                <a:gd name="T7" fmla="*/ 204 h 214"/>
                <a:gd name="T8" fmla="*/ 158 w 250"/>
                <a:gd name="T9" fmla="*/ 214 h 214"/>
                <a:gd name="T10" fmla="*/ 152 w 250"/>
                <a:gd name="T11" fmla="*/ 208 h 214"/>
                <a:gd name="T12" fmla="*/ 156 w 250"/>
                <a:gd name="T13" fmla="*/ 200 h 214"/>
                <a:gd name="T14" fmla="*/ 150 w 250"/>
                <a:gd name="T15" fmla="*/ 190 h 214"/>
                <a:gd name="T16" fmla="*/ 132 w 250"/>
                <a:gd name="T17" fmla="*/ 196 h 214"/>
                <a:gd name="T18" fmla="*/ 126 w 250"/>
                <a:gd name="T19" fmla="*/ 192 h 214"/>
                <a:gd name="T20" fmla="*/ 124 w 250"/>
                <a:gd name="T21" fmla="*/ 188 h 214"/>
                <a:gd name="T22" fmla="*/ 124 w 250"/>
                <a:gd name="T23" fmla="*/ 184 h 214"/>
                <a:gd name="T24" fmla="*/ 130 w 250"/>
                <a:gd name="T25" fmla="*/ 174 h 214"/>
                <a:gd name="T26" fmla="*/ 110 w 250"/>
                <a:gd name="T27" fmla="*/ 160 h 214"/>
                <a:gd name="T28" fmla="*/ 64 w 250"/>
                <a:gd name="T29" fmla="*/ 166 h 214"/>
                <a:gd name="T30" fmla="*/ 54 w 250"/>
                <a:gd name="T31" fmla="*/ 162 h 214"/>
                <a:gd name="T32" fmla="*/ 40 w 250"/>
                <a:gd name="T33" fmla="*/ 164 h 214"/>
                <a:gd name="T34" fmla="*/ 32 w 250"/>
                <a:gd name="T35" fmla="*/ 156 h 214"/>
                <a:gd name="T36" fmla="*/ 32 w 250"/>
                <a:gd name="T37" fmla="*/ 138 h 214"/>
                <a:gd name="T38" fmla="*/ 16 w 250"/>
                <a:gd name="T39" fmla="*/ 132 h 214"/>
                <a:gd name="T40" fmla="*/ 0 w 250"/>
                <a:gd name="T41" fmla="*/ 130 h 214"/>
                <a:gd name="T42" fmla="*/ 4 w 250"/>
                <a:gd name="T43" fmla="*/ 122 h 214"/>
                <a:gd name="T44" fmla="*/ 16 w 250"/>
                <a:gd name="T45" fmla="*/ 116 h 214"/>
                <a:gd name="T46" fmla="*/ 28 w 250"/>
                <a:gd name="T47" fmla="*/ 114 h 214"/>
                <a:gd name="T48" fmla="*/ 24 w 250"/>
                <a:gd name="T49" fmla="*/ 94 h 214"/>
                <a:gd name="T50" fmla="*/ 40 w 250"/>
                <a:gd name="T51" fmla="*/ 80 h 214"/>
                <a:gd name="T52" fmla="*/ 36 w 250"/>
                <a:gd name="T53" fmla="*/ 70 h 214"/>
                <a:gd name="T54" fmla="*/ 48 w 250"/>
                <a:gd name="T55" fmla="*/ 50 h 214"/>
                <a:gd name="T56" fmla="*/ 46 w 250"/>
                <a:gd name="T57" fmla="*/ 26 h 214"/>
                <a:gd name="T58" fmla="*/ 52 w 250"/>
                <a:gd name="T59" fmla="*/ 6 h 214"/>
                <a:gd name="T60" fmla="*/ 74 w 250"/>
                <a:gd name="T61" fmla="*/ 0 h 214"/>
                <a:gd name="T62" fmla="*/ 80 w 250"/>
                <a:gd name="T63" fmla="*/ 6 h 214"/>
                <a:gd name="T64" fmla="*/ 108 w 250"/>
                <a:gd name="T65" fmla="*/ 0 h 214"/>
                <a:gd name="T66" fmla="*/ 114 w 250"/>
                <a:gd name="T67" fmla="*/ 8 h 214"/>
                <a:gd name="T68" fmla="*/ 144 w 250"/>
                <a:gd name="T69" fmla="*/ 0 h 214"/>
                <a:gd name="T70" fmla="*/ 144 w 250"/>
                <a:gd name="T71" fmla="*/ 8 h 214"/>
                <a:gd name="T72" fmla="*/ 178 w 250"/>
                <a:gd name="T73" fmla="*/ 2 h 214"/>
                <a:gd name="T74" fmla="*/ 182 w 250"/>
                <a:gd name="T75" fmla="*/ 28 h 214"/>
                <a:gd name="T76" fmla="*/ 232 w 250"/>
                <a:gd name="T77" fmla="*/ 18 h 214"/>
                <a:gd name="T78" fmla="*/ 250 w 250"/>
                <a:gd name="T79" fmla="*/ 120 h 214"/>
                <a:gd name="T80" fmla="*/ 212 w 250"/>
                <a:gd name="T81" fmla="*/ 128 h 214"/>
                <a:gd name="T82" fmla="*/ 224 w 250"/>
                <a:gd name="T83" fmla="*/ 19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0" h="214">
                  <a:moveTo>
                    <a:pt x="224" y="190"/>
                  </a:moveTo>
                  <a:lnTo>
                    <a:pt x="206" y="200"/>
                  </a:lnTo>
                  <a:lnTo>
                    <a:pt x="204" y="208"/>
                  </a:lnTo>
                  <a:lnTo>
                    <a:pt x="174" y="204"/>
                  </a:lnTo>
                  <a:lnTo>
                    <a:pt x="158" y="214"/>
                  </a:lnTo>
                  <a:lnTo>
                    <a:pt x="152" y="208"/>
                  </a:lnTo>
                  <a:lnTo>
                    <a:pt x="156" y="200"/>
                  </a:lnTo>
                  <a:lnTo>
                    <a:pt x="150" y="190"/>
                  </a:lnTo>
                  <a:lnTo>
                    <a:pt x="132" y="196"/>
                  </a:lnTo>
                  <a:lnTo>
                    <a:pt x="126" y="192"/>
                  </a:lnTo>
                  <a:lnTo>
                    <a:pt x="124" y="188"/>
                  </a:lnTo>
                  <a:lnTo>
                    <a:pt x="124" y="184"/>
                  </a:lnTo>
                  <a:lnTo>
                    <a:pt x="130" y="174"/>
                  </a:lnTo>
                  <a:lnTo>
                    <a:pt x="110" y="160"/>
                  </a:lnTo>
                  <a:lnTo>
                    <a:pt x="64" y="166"/>
                  </a:lnTo>
                  <a:lnTo>
                    <a:pt x="54" y="162"/>
                  </a:lnTo>
                  <a:lnTo>
                    <a:pt x="40" y="164"/>
                  </a:lnTo>
                  <a:lnTo>
                    <a:pt x="32" y="156"/>
                  </a:lnTo>
                  <a:lnTo>
                    <a:pt x="32" y="138"/>
                  </a:lnTo>
                  <a:lnTo>
                    <a:pt x="16" y="132"/>
                  </a:lnTo>
                  <a:lnTo>
                    <a:pt x="0" y="130"/>
                  </a:lnTo>
                  <a:lnTo>
                    <a:pt x="4" y="122"/>
                  </a:lnTo>
                  <a:lnTo>
                    <a:pt x="16" y="116"/>
                  </a:lnTo>
                  <a:lnTo>
                    <a:pt x="28" y="114"/>
                  </a:lnTo>
                  <a:lnTo>
                    <a:pt x="24" y="94"/>
                  </a:lnTo>
                  <a:lnTo>
                    <a:pt x="40" y="80"/>
                  </a:lnTo>
                  <a:lnTo>
                    <a:pt x="36" y="70"/>
                  </a:lnTo>
                  <a:lnTo>
                    <a:pt x="48" y="50"/>
                  </a:lnTo>
                  <a:lnTo>
                    <a:pt x="46" y="26"/>
                  </a:lnTo>
                  <a:lnTo>
                    <a:pt x="52" y="6"/>
                  </a:lnTo>
                  <a:lnTo>
                    <a:pt x="74" y="0"/>
                  </a:lnTo>
                  <a:lnTo>
                    <a:pt x="80" y="6"/>
                  </a:lnTo>
                  <a:lnTo>
                    <a:pt x="108" y="0"/>
                  </a:lnTo>
                  <a:lnTo>
                    <a:pt x="114" y="8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78" y="2"/>
                  </a:lnTo>
                  <a:lnTo>
                    <a:pt x="182" y="28"/>
                  </a:lnTo>
                  <a:lnTo>
                    <a:pt x="232" y="18"/>
                  </a:lnTo>
                  <a:lnTo>
                    <a:pt x="250" y="120"/>
                  </a:lnTo>
                  <a:lnTo>
                    <a:pt x="212" y="128"/>
                  </a:lnTo>
                  <a:lnTo>
                    <a:pt x="224" y="19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Freeform 45">
              <a:extLst>
                <a:ext uri="{FF2B5EF4-FFF2-40B4-BE49-F238E27FC236}">
                  <a16:creationId xmlns:a16="http://schemas.microsoft.com/office/drawing/2014/main" id="{94F58F7C-6D84-6641-98C2-482A7FBF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" y="1492"/>
              <a:ext cx="108" cy="142"/>
            </a:xfrm>
            <a:custGeom>
              <a:avLst/>
              <a:gdLst>
                <a:gd name="T0" fmla="*/ 108 w 108"/>
                <a:gd name="T1" fmla="*/ 134 h 142"/>
                <a:gd name="T2" fmla="*/ 78 w 108"/>
                <a:gd name="T3" fmla="*/ 142 h 142"/>
                <a:gd name="T4" fmla="*/ 72 w 108"/>
                <a:gd name="T5" fmla="*/ 134 h 142"/>
                <a:gd name="T6" fmla="*/ 44 w 108"/>
                <a:gd name="T7" fmla="*/ 140 h 142"/>
                <a:gd name="T8" fmla="*/ 38 w 108"/>
                <a:gd name="T9" fmla="*/ 134 h 142"/>
                <a:gd name="T10" fmla="*/ 16 w 108"/>
                <a:gd name="T11" fmla="*/ 140 h 142"/>
                <a:gd name="T12" fmla="*/ 6 w 108"/>
                <a:gd name="T13" fmla="*/ 140 h 142"/>
                <a:gd name="T14" fmla="*/ 0 w 108"/>
                <a:gd name="T15" fmla="*/ 120 h 142"/>
                <a:gd name="T16" fmla="*/ 6 w 108"/>
                <a:gd name="T17" fmla="*/ 104 h 142"/>
                <a:gd name="T18" fmla="*/ 2 w 108"/>
                <a:gd name="T19" fmla="*/ 56 h 142"/>
                <a:gd name="T20" fmla="*/ 12 w 108"/>
                <a:gd name="T21" fmla="*/ 46 h 142"/>
                <a:gd name="T22" fmla="*/ 18 w 108"/>
                <a:gd name="T23" fmla="*/ 46 h 142"/>
                <a:gd name="T24" fmla="*/ 20 w 108"/>
                <a:gd name="T25" fmla="*/ 34 h 142"/>
                <a:gd name="T26" fmla="*/ 20 w 108"/>
                <a:gd name="T27" fmla="*/ 22 h 142"/>
                <a:gd name="T28" fmla="*/ 42 w 108"/>
                <a:gd name="T29" fmla="*/ 0 h 142"/>
                <a:gd name="T30" fmla="*/ 60 w 108"/>
                <a:gd name="T31" fmla="*/ 18 h 142"/>
                <a:gd name="T32" fmla="*/ 60 w 108"/>
                <a:gd name="T33" fmla="*/ 28 h 142"/>
                <a:gd name="T34" fmla="*/ 72 w 108"/>
                <a:gd name="T35" fmla="*/ 38 h 142"/>
                <a:gd name="T36" fmla="*/ 82 w 108"/>
                <a:gd name="T37" fmla="*/ 34 h 142"/>
                <a:gd name="T38" fmla="*/ 90 w 108"/>
                <a:gd name="T39" fmla="*/ 40 h 142"/>
                <a:gd name="T40" fmla="*/ 108 w 108"/>
                <a:gd name="T41" fmla="*/ 1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142">
                  <a:moveTo>
                    <a:pt x="108" y="134"/>
                  </a:moveTo>
                  <a:lnTo>
                    <a:pt x="78" y="142"/>
                  </a:lnTo>
                  <a:lnTo>
                    <a:pt x="72" y="134"/>
                  </a:lnTo>
                  <a:lnTo>
                    <a:pt x="44" y="140"/>
                  </a:lnTo>
                  <a:lnTo>
                    <a:pt x="38" y="134"/>
                  </a:lnTo>
                  <a:lnTo>
                    <a:pt x="16" y="140"/>
                  </a:lnTo>
                  <a:lnTo>
                    <a:pt x="6" y="140"/>
                  </a:lnTo>
                  <a:lnTo>
                    <a:pt x="0" y="120"/>
                  </a:lnTo>
                  <a:lnTo>
                    <a:pt x="6" y="104"/>
                  </a:lnTo>
                  <a:lnTo>
                    <a:pt x="2" y="56"/>
                  </a:lnTo>
                  <a:lnTo>
                    <a:pt x="12" y="46"/>
                  </a:lnTo>
                  <a:lnTo>
                    <a:pt x="18" y="46"/>
                  </a:lnTo>
                  <a:lnTo>
                    <a:pt x="20" y="34"/>
                  </a:lnTo>
                  <a:lnTo>
                    <a:pt x="20" y="22"/>
                  </a:lnTo>
                  <a:lnTo>
                    <a:pt x="42" y="0"/>
                  </a:lnTo>
                  <a:lnTo>
                    <a:pt x="60" y="18"/>
                  </a:lnTo>
                  <a:lnTo>
                    <a:pt x="60" y="28"/>
                  </a:lnTo>
                  <a:lnTo>
                    <a:pt x="72" y="38"/>
                  </a:lnTo>
                  <a:lnTo>
                    <a:pt x="82" y="34"/>
                  </a:lnTo>
                  <a:lnTo>
                    <a:pt x="90" y="40"/>
                  </a:lnTo>
                  <a:lnTo>
                    <a:pt x="108" y="1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Freeform 46">
              <a:extLst>
                <a:ext uri="{FF2B5EF4-FFF2-40B4-BE49-F238E27FC236}">
                  <a16:creationId xmlns:a16="http://schemas.microsoft.com/office/drawing/2014/main" id="{6726073F-B7D7-664D-B15B-9AE59764A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" y="1548"/>
              <a:ext cx="164" cy="208"/>
            </a:xfrm>
            <a:custGeom>
              <a:avLst/>
              <a:gdLst>
                <a:gd name="T0" fmla="*/ 112 w 164"/>
                <a:gd name="T1" fmla="*/ 208 h 208"/>
                <a:gd name="T2" fmla="*/ 104 w 164"/>
                <a:gd name="T3" fmla="*/ 196 h 208"/>
                <a:gd name="T4" fmla="*/ 96 w 164"/>
                <a:gd name="T5" fmla="*/ 172 h 208"/>
                <a:gd name="T6" fmla="*/ 72 w 164"/>
                <a:gd name="T7" fmla="*/ 158 h 208"/>
                <a:gd name="T8" fmla="*/ 58 w 164"/>
                <a:gd name="T9" fmla="*/ 158 h 208"/>
                <a:gd name="T10" fmla="*/ 54 w 164"/>
                <a:gd name="T11" fmla="*/ 166 h 208"/>
                <a:gd name="T12" fmla="*/ 40 w 164"/>
                <a:gd name="T13" fmla="*/ 144 h 208"/>
                <a:gd name="T14" fmla="*/ 20 w 164"/>
                <a:gd name="T15" fmla="*/ 138 h 208"/>
                <a:gd name="T16" fmla="*/ 12 w 164"/>
                <a:gd name="T17" fmla="*/ 126 h 208"/>
                <a:gd name="T18" fmla="*/ 12 w 164"/>
                <a:gd name="T19" fmla="*/ 108 h 208"/>
                <a:gd name="T20" fmla="*/ 0 w 164"/>
                <a:gd name="T21" fmla="*/ 86 h 208"/>
                <a:gd name="T22" fmla="*/ 18 w 164"/>
                <a:gd name="T23" fmla="*/ 80 h 208"/>
                <a:gd name="T24" fmla="*/ 18 w 164"/>
                <a:gd name="T25" fmla="*/ 54 h 208"/>
                <a:gd name="T26" fmla="*/ 28 w 164"/>
                <a:gd name="T27" fmla="*/ 42 h 208"/>
                <a:gd name="T28" fmla="*/ 20 w 164"/>
                <a:gd name="T29" fmla="*/ 36 h 208"/>
                <a:gd name="T30" fmla="*/ 24 w 164"/>
                <a:gd name="T31" fmla="*/ 20 h 208"/>
                <a:gd name="T32" fmla="*/ 150 w 164"/>
                <a:gd name="T33" fmla="*/ 0 h 208"/>
                <a:gd name="T34" fmla="*/ 154 w 164"/>
                <a:gd name="T35" fmla="*/ 48 h 208"/>
                <a:gd name="T36" fmla="*/ 148 w 164"/>
                <a:gd name="T37" fmla="*/ 64 h 208"/>
                <a:gd name="T38" fmla="*/ 154 w 164"/>
                <a:gd name="T39" fmla="*/ 84 h 208"/>
                <a:gd name="T40" fmla="*/ 164 w 164"/>
                <a:gd name="T41" fmla="*/ 84 h 208"/>
                <a:gd name="T42" fmla="*/ 158 w 164"/>
                <a:gd name="T43" fmla="*/ 104 h 208"/>
                <a:gd name="T44" fmla="*/ 160 w 164"/>
                <a:gd name="T45" fmla="*/ 128 h 208"/>
                <a:gd name="T46" fmla="*/ 148 w 164"/>
                <a:gd name="T47" fmla="*/ 148 h 208"/>
                <a:gd name="T48" fmla="*/ 152 w 164"/>
                <a:gd name="T49" fmla="*/ 158 h 208"/>
                <a:gd name="T50" fmla="*/ 136 w 164"/>
                <a:gd name="T51" fmla="*/ 172 h 208"/>
                <a:gd name="T52" fmla="*/ 140 w 164"/>
                <a:gd name="T53" fmla="*/ 192 h 208"/>
                <a:gd name="T54" fmla="*/ 128 w 164"/>
                <a:gd name="T55" fmla="*/ 194 h 208"/>
                <a:gd name="T56" fmla="*/ 116 w 164"/>
                <a:gd name="T57" fmla="*/ 200 h 208"/>
                <a:gd name="T58" fmla="*/ 112 w 164"/>
                <a:gd name="T5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208">
                  <a:moveTo>
                    <a:pt x="112" y="208"/>
                  </a:moveTo>
                  <a:lnTo>
                    <a:pt x="104" y="196"/>
                  </a:lnTo>
                  <a:lnTo>
                    <a:pt x="96" y="172"/>
                  </a:lnTo>
                  <a:lnTo>
                    <a:pt x="72" y="158"/>
                  </a:lnTo>
                  <a:lnTo>
                    <a:pt x="58" y="158"/>
                  </a:lnTo>
                  <a:lnTo>
                    <a:pt x="54" y="166"/>
                  </a:lnTo>
                  <a:lnTo>
                    <a:pt x="40" y="144"/>
                  </a:lnTo>
                  <a:lnTo>
                    <a:pt x="20" y="138"/>
                  </a:lnTo>
                  <a:lnTo>
                    <a:pt x="12" y="126"/>
                  </a:lnTo>
                  <a:lnTo>
                    <a:pt x="12" y="108"/>
                  </a:lnTo>
                  <a:lnTo>
                    <a:pt x="0" y="86"/>
                  </a:lnTo>
                  <a:lnTo>
                    <a:pt x="18" y="80"/>
                  </a:lnTo>
                  <a:lnTo>
                    <a:pt x="18" y="54"/>
                  </a:lnTo>
                  <a:lnTo>
                    <a:pt x="28" y="42"/>
                  </a:lnTo>
                  <a:lnTo>
                    <a:pt x="20" y="36"/>
                  </a:lnTo>
                  <a:lnTo>
                    <a:pt x="24" y="20"/>
                  </a:lnTo>
                  <a:lnTo>
                    <a:pt x="150" y="0"/>
                  </a:lnTo>
                  <a:lnTo>
                    <a:pt x="154" y="48"/>
                  </a:lnTo>
                  <a:lnTo>
                    <a:pt x="148" y="64"/>
                  </a:lnTo>
                  <a:lnTo>
                    <a:pt x="154" y="84"/>
                  </a:lnTo>
                  <a:lnTo>
                    <a:pt x="164" y="84"/>
                  </a:lnTo>
                  <a:lnTo>
                    <a:pt x="158" y="104"/>
                  </a:lnTo>
                  <a:lnTo>
                    <a:pt x="160" y="128"/>
                  </a:lnTo>
                  <a:lnTo>
                    <a:pt x="148" y="148"/>
                  </a:lnTo>
                  <a:lnTo>
                    <a:pt x="152" y="158"/>
                  </a:lnTo>
                  <a:lnTo>
                    <a:pt x="136" y="172"/>
                  </a:lnTo>
                  <a:lnTo>
                    <a:pt x="140" y="192"/>
                  </a:lnTo>
                  <a:lnTo>
                    <a:pt x="128" y="194"/>
                  </a:lnTo>
                  <a:lnTo>
                    <a:pt x="116" y="200"/>
                  </a:lnTo>
                  <a:lnTo>
                    <a:pt x="112" y="20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Freeform 47">
              <a:extLst>
                <a:ext uri="{FF2B5EF4-FFF2-40B4-BE49-F238E27FC236}">
                  <a16:creationId xmlns:a16="http://schemas.microsoft.com/office/drawing/2014/main" id="{02167FE1-5C40-4649-B030-10770C982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" y="1228"/>
              <a:ext cx="132" cy="304"/>
            </a:xfrm>
            <a:custGeom>
              <a:avLst/>
              <a:gdLst>
                <a:gd name="T0" fmla="*/ 16 w 132"/>
                <a:gd name="T1" fmla="*/ 16 h 304"/>
                <a:gd name="T2" fmla="*/ 92 w 132"/>
                <a:gd name="T3" fmla="*/ 0 h 304"/>
                <a:gd name="T4" fmla="*/ 122 w 132"/>
                <a:gd name="T5" fmla="*/ 170 h 304"/>
                <a:gd name="T6" fmla="*/ 132 w 132"/>
                <a:gd name="T7" fmla="*/ 176 h 304"/>
                <a:gd name="T8" fmla="*/ 124 w 132"/>
                <a:gd name="T9" fmla="*/ 190 h 304"/>
                <a:gd name="T10" fmla="*/ 106 w 132"/>
                <a:gd name="T11" fmla="*/ 200 h 304"/>
                <a:gd name="T12" fmla="*/ 100 w 132"/>
                <a:gd name="T13" fmla="*/ 234 h 304"/>
                <a:gd name="T14" fmla="*/ 118 w 132"/>
                <a:gd name="T15" fmla="*/ 246 h 304"/>
                <a:gd name="T16" fmla="*/ 100 w 132"/>
                <a:gd name="T17" fmla="*/ 260 h 304"/>
                <a:gd name="T18" fmla="*/ 104 w 132"/>
                <a:gd name="T19" fmla="*/ 272 h 304"/>
                <a:gd name="T20" fmla="*/ 98 w 132"/>
                <a:gd name="T21" fmla="*/ 288 h 304"/>
                <a:gd name="T22" fmla="*/ 92 w 132"/>
                <a:gd name="T23" fmla="*/ 288 h 304"/>
                <a:gd name="T24" fmla="*/ 88 w 132"/>
                <a:gd name="T25" fmla="*/ 302 h 304"/>
                <a:gd name="T26" fmla="*/ 78 w 132"/>
                <a:gd name="T27" fmla="*/ 304 h 304"/>
                <a:gd name="T28" fmla="*/ 70 w 132"/>
                <a:gd name="T29" fmla="*/ 298 h 304"/>
                <a:gd name="T30" fmla="*/ 60 w 132"/>
                <a:gd name="T31" fmla="*/ 302 h 304"/>
                <a:gd name="T32" fmla="*/ 48 w 132"/>
                <a:gd name="T33" fmla="*/ 292 h 304"/>
                <a:gd name="T34" fmla="*/ 48 w 132"/>
                <a:gd name="T35" fmla="*/ 282 h 304"/>
                <a:gd name="T36" fmla="*/ 30 w 132"/>
                <a:gd name="T37" fmla="*/ 264 h 304"/>
                <a:gd name="T38" fmla="*/ 40 w 132"/>
                <a:gd name="T39" fmla="*/ 248 h 304"/>
                <a:gd name="T40" fmla="*/ 24 w 132"/>
                <a:gd name="T41" fmla="*/ 248 h 304"/>
                <a:gd name="T42" fmla="*/ 0 w 132"/>
                <a:gd name="T43" fmla="*/ 122 h 304"/>
                <a:gd name="T44" fmla="*/ 14 w 132"/>
                <a:gd name="T45" fmla="*/ 128 h 304"/>
                <a:gd name="T46" fmla="*/ 34 w 132"/>
                <a:gd name="T47" fmla="*/ 116 h 304"/>
                <a:gd name="T48" fmla="*/ 46 w 132"/>
                <a:gd name="T49" fmla="*/ 88 h 304"/>
                <a:gd name="T50" fmla="*/ 44 w 132"/>
                <a:gd name="T51" fmla="*/ 72 h 304"/>
                <a:gd name="T52" fmla="*/ 14 w 132"/>
                <a:gd name="T53" fmla="*/ 34 h 304"/>
                <a:gd name="T54" fmla="*/ 16 w 132"/>
                <a:gd name="T55" fmla="*/ 1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304">
                  <a:moveTo>
                    <a:pt x="16" y="16"/>
                  </a:moveTo>
                  <a:lnTo>
                    <a:pt x="92" y="0"/>
                  </a:lnTo>
                  <a:lnTo>
                    <a:pt x="122" y="170"/>
                  </a:lnTo>
                  <a:lnTo>
                    <a:pt x="132" y="176"/>
                  </a:lnTo>
                  <a:lnTo>
                    <a:pt x="124" y="190"/>
                  </a:lnTo>
                  <a:lnTo>
                    <a:pt x="106" y="200"/>
                  </a:lnTo>
                  <a:lnTo>
                    <a:pt x="100" y="234"/>
                  </a:lnTo>
                  <a:lnTo>
                    <a:pt x="118" y="246"/>
                  </a:lnTo>
                  <a:lnTo>
                    <a:pt x="100" y="260"/>
                  </a:lnTo>
                  <a:lnTo>
                    <a:pt x="104" y="272"/>
                  </a:lnTo>
                  <a:lnTo>
                    <a:pt x="98" y="288"/>
                  </a:lnTo>
                  <a:lnTo>
                    <a:pt x="92" y="288"/>
                  </a:lnTo>
                  <a:lnTo>
                    <a:pt x="88" y="302"/>
                  </a:lnTo>
                  <a:lnTo>
                    <a:pt x="78" y="304"/>
                  </a:lnTo>
                  <a:lnTo>
                    <a:pt x="70" y="298"/>
                  </a:lnTo>
                  <a:lnTo>
                    <a:pt x="60" y="302"/>
                  </a:lnTo>
                  <a:lnTo>
                    <a:pt x="48" y="292"/>
                  </a:lnTo>
                  <a:lnTo>
                    <a:pt x="48" y="282"/>
                  </a:lnTo>
                  <a:lnTo>
                    <a:pt x="30" y="264"/>
                  </a:lnTo>
                  <a:lnTo>
                    <a:pt x="40" y="248"/>
                  </a:lnTo>
                  <a:lnTo>
                    <a:pt x="24" y="248"/>
                  </a:lnTo>
                  <a:lnTo>
                    <a:pt x="0" y="122"/>
                  </a:lnTo>
                  <a:lnTo>
                    <a:pt x="14" y="128"/>
                  </a:lnTo>
                  <a:lnTo>
                    <a:pt x="34" y="116"/>
                  </a:lnTo>
                  <a:lnTo>
                    <a:pt x="46" y="88"/>
                  </a:lnTo>
                  <a:lnTo>
                    <a:pt x="44" y="72"/>
                  </a:lnTo>
                  <a:lnTo>
                    <a:pt x="14" y="34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Freeform 48">
              <a:extLst>
                <a:ext uri="{FF2B5EF4-FFF2-40B4-BE49-F238E27FC236}">
                  <a16:creationId xmlns:a16="http://schemas.microsoft.com/office/drawing/2014/main" id="{91DBE7C0-D00A-5043-9A99-4925545A3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" y="1318"/>
              <a:ext cx="178" cy="208"/>
            </a:xfrm>
            <a:custGeom>
              <a:avLst/>
              <a:gdLst>
                <a:gd name="T0" fmla="*/ 178 w 178"/>
                <a:gd name="T1" fmla="*/ 158 h 208"/>
                <a:gd name="T2" fmla="*/ 168 w 178"/>
                <a:gd name="T3" fmla="*/ 174 h 208"/>
                <a:gd name="T4" fmla="*/ 146 w 178"/>
                <a:gd name="T5" fmla="*/ 196 h 208"/>
                <a:gd name="T6" fmla="*/ 138 w 178"/>
                <a:gd name="T7" fmla="*/ 208 h 208"/>
                <a:gd name="T8" fmla="*/ 126 w 178"/>
                <a:gd name="T9" fmla="*/ 190 h 208"/>
                <a:gd name="T10" fmla="*/ 126 w 178"/>
                <a:gd name="T11" fmla="*/ 176 h 208"/>
                <a:gd name="T12" fmla="*/ 106 w 178"/>
                <a:gd name="T13" fmla="*/ 168 h 208"/>
                <a:gd name="T14" fmla="*/ 50 w 178"/>
                <a:gd name="T15" fmla="*/ 132 h 208"/>
                <a:gd name="T16" fmla="*/ 20 w 178"/>
                <a:gd name="T17" fmla="*/ 136 h 208"/>
                <a:gd name="T18" fmla="*/ 4 w 178"/>
                <a:gd name="T19" fmla="*/ 112 h 208"/>
                <a:gd name="T20" fmla="*/ 0 w 178"/>
                <a:gd name="T21" fmla="*/ 80 h 208"/>
                <a:gd name="T22" fmla="*/ 12 w 178"/>
                <a:gd name="T23" fmla="*/ 26 h 208"/>
                <a:gd name="T24" fmla="*/ 30 w 178"/>
                <a:gd name="T25" fmla="*/ 6 h 208"/>
                <a:gd name="T26" fmla="*/ 46 w 178"/>
                <a:gd name="T27" fmla="*/ 2 h 208"/>
                <a:gd name="T28" fmla="*/ 48 w 178"/>
                <a:gd name="T29" fmla="*/ 8 h 208"/>
                <a:gd name="T30" fmla="*/ 74 w 178"/>
                <a:gd name="T31" fmla="*/ 0 h 208"/>
                <a:gd name="T32" fmla="*/ 88 w 178"/>
                <a:gd name="T33" fmla="*/ 6 h 208"/>
                <a:gd name="T34" fmla="*/ 90 w 178"/>
                <a:gd name="T35" fmla="*/ 14 h 208"/>
                <a:gd name="T36" fmla="*/ 108 w 178"/>
                <a:gd name="T37" fmla="*/ 10 h 208"/>
                <a:gd name="T38" fmla="*/ 108 w 178"/>
                <a:gd name="T39" fmla="*/ 18 h 208"/>
                <a:gd name="T40" fmla="*/ 138 w 178"/>
                <a:gd name="T41" fmla="*/ 32 h 208"/>
                <a:gd name="T42" fmla="*/ 162 w 178"/>
                <a:gd name="T43" fmla="*/ 158 h 208"/>
                <a:gd name="T44" fmla="*/ 178 w 178"/>
                <a:gd name="T45" fmla="*/ 15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208">
                  <a:moveTo>
                    <a:pt x="178" y="158"/>
                  </a:moveTo>
                  <a:lnTo>
                    <a:pt x="168" y="174"/>
                  </a:lnTo>
                  <a:lnTo>
                    <a:pt x="146" y="196"/>
                  </a:lnTo>
                  <a:lnTo>
                    <a:pt x="138" y="208"/>
                  </a:lnTo>
                  <a:lnTo>
                    <a:pt x="126" y="190"/>
                  </a:lnTo>
                  <a:lnTo>
                    <a:pt x="126" y="176"/>
                  </a:lnTo>
                  <a:lnTo>
                    <a:pt x="106" y="168"/>
                  </a:lnTo>
                  <a:lnTo>
                    <a:pt x="50" y="132"/>
                  </a:lnTo>
                  <a:lnTo>
                    <a:pt x="20" y="136"/>
                  </a:lnTo>
                  <a:lnTo>
                    <a:pt x="4" y="112"/>
                  </a:lnTo>
                  <a:lnTo>
                    <a:pt x="0" y="80"/>
                  </a:lnTo>
                  <a:lnTo>
                    <a:pt x="12" y="26"/>
                  </a:lnTo>
                  <a:lnTo>
                    <a:pt x="30" y="6"/>
                  </a:lnTo>
                  <a:lnTo>
                    <a:pt x="46" y="2"/>
                  </a:lnTo>
                  <a:lnTo>
                    <a:pt x="48" y="8"/>
                  </a:lnTo>
                  <a:lnTo>
                    <a:pt x="74" y="0"/>
                  </a:lnTo>
                  <a:lnTo>
                    <a:pt x="88" y="6"/>
                  </a:lnTo>
                  <a:lnTo>
                    <a:pt x="90" y="14"/>
                  </a:lnTo>
                  <a:lnTo>
                    <a:pt x="108" y="10"/>
                  </a:lnTo>
                  <a:lnTo>
                    <a:pt x="108" y="18"/>
                  </a:lnTo>
                  <a:lnTo>
                    <a:pt x="138" y="32"/>
                  </a:lnTo>
                  <a:lnTo>
                    <a:pt x="162" y="158"/>
                  </a:lnTo>
                  <a:lnTo>
                    <a:pt x="178" y="1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" name="Freeform 49">
              <a:extLst>
                <a:ext uri="{FF2B5EF4-FFF2-40B4-BE49-F238E27FC236}">
                  <a16:creationId xmlns:a16="http://schemas.microsoft.com/office/drawing/2014/main" id="{F96012EC-9266-F945-A2D0-5BD46470F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" y="1244"/>
              <a:ext cx="224" cy="112"/>
            </a:xfrm>
            <a:custGeom>
              <a:avLst/>
              <a:gdLst>
                <a:gd name="T0" fmla="*/ 0 w 224"/>
                <a:gd name="T1" fmla="*/ 14 h 112"/>
                <a:gd name="T2" fmla="*/ 54 w 224"/>
                <a:gd name="T3" fmla="*/ 10 h 112"/>
                <a:gd name="T4" fmla="*/ 194 w 224"/>
                <a:gd name="T5" fmla="*/ 0 h 112"/>
                <a:gd name="T6" fmla="*/ 192 w 224"/>
                <a:gd name="T7" fmla="*/ 18 h 112"/>
                <a:gd name="T8" fmla="*/ 222 w 224"/>
                <a:gd name="T9" fmla="*/ 56 h 112"/>
                <a:gd name="T10" fmla="*/ 224 w 224"/>
                <a:gd name="T11" fmla="*/ 72 h 112"/>
                <a:gd name="T12" fmla="*/ 212 w 224"/>
                <a:gd name="T13" fmla="*/ 100 h 112"/>
                <a:gd name="T14" fmla="*/ 192 w 224"/>
                <a:gd name="T15" fmla="*/ 112 h 112"/>
                <a:gd name="T16" fmla="*/ 148 w 224"/>
                <a:gd name="T17" fmla="*/ 92 h 112"/>
                <a:gd name="T18" fmla="*/ 148 w 224"/>
                <a:gd name="T19" fmla="*/ 84 h 112"/>
                <a:gd name="T20" fmla="*/ 130 w 224"/>
                <a:gd name="T21" fmla="*/ 88 h 112"/>
                <a:gd name="T22" fmla="*/ 128 w 224"/>
                <a:gd name="T23" fmla="*/ 80 h 112"/>
                <a:gd name="T24" fmla="*/ 114 w 224"/>
                <a:gd name="T25" fmla="*/ 74 h 112"/>
                <a:gd name="T26" fmla="*/ 88 w 224"/>
                <a:gd name="T27" fmla="*/ 82 h 112"/>
                <a:gd name="T28" fmla="*/ 86 w 224"/>
                <a:gd name="T29" fmla="*/ 76 h 112"/>
                <a:gd name="T30" fmla="*/ 70 w 224"/>
                <a:gd name="T31" fmla="*/ 80 h 112"/>
                <a:gd name="T32" fmla="*/ 52 w 224"/>
                <a:gd name="T33" fmla="*/ 100 h 112"/>
                <a:gd name="T34" fmla="*/ 34 w 224"/>
                <a:gd name="T35" fmla="*/ 86 h 112"/>
                <a:gd name="T36" fmla="*/ 34 w 224"/>
                <a:gd name="T37" fmla="*/ 72 h 112"/>
                <a:gd name="T38" fmla="*/ 24 w 224"/>
                <a:gd name="T39" fmla="*/ 66 h 112"/>
                <a:gd name="T40" fmla="*/ 20 w 224"/>
                <a:gd name="T41" fmla="*/ 36 h 112"/>
                <a:gd name="T42" fmla="*/ 0 w 224"/>
                <a:gd name="T43" fmla="*/ 1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112">
                  <a:moveTo>
                    <a:pt x="0" y="14"/>
                  </a:moveTo>
                  <a:lnTo>
                    <a:pt x="54" y="1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222" y="56"/>
                  </a:lnTo>
                  <a:lnTo>
                    <a:pt x="224" y="72"/>
                  </a:lnTo>
                  <a:lnTo>
                    <a:pt x="212" y="100"/>
                  </a:lnTo>
                  <a:lnTo>
                    <a:pt x="192" y="112"/>
                  </a:lnTo>
                  <a:lnTo>
                    <a:pt x="148" y="92"/>
                  </a:lnTo>
                  <a:lnTo>
                    <a:pt x="148" y="84"/>
                  </a:lnTo>
                  <a:lnTo>
                    <a:pt x="130" y="88"/>
                  </a:lnTo>
                  <a:lnTo>
                    <a:pt x="128" y="80"/>
                  </a:lnTo>
                  <a:lnTo>
                    <a:pt x="114" y="74"/>
                  </a:lnTo>
                  <a:lnTo>
                    <a:pt x="88" y="82"/>
                  </a:lnTo>
                  <a:lnTo>
                    <a:pt x="86" y="76"/>
                  </a:lnTo>
                  <a:lnTo>
                    <a:pt x="70" y="80"/>
                  </a:lnTo>
                  <a:lnTo>
                    <a:pt x="52" y="100"/>
                  </a:lnTo>
                  <a:lnTo>
                    <a:pt x="34" y="86"/>
                  </a:lnTo>
                  <a:lnTo>
                    <a:pt x="34" y="72"/>
                  </a:lnTo>
                  <a:lnTo>
                    <a:pt x="24" y="66"/>
                  </a:lnTo>
                  <a:lnTo>
                    <a:pt x="20" y="3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" name="Freeform 50">
              <a:extLst>
                <a:ext uri="{FF2B5EF4-FFF2-40B4-BE49-F238E27FC236}">
                  <a16:creationId xmlns:a16="http://schemas.microsoft.com/office/drawing/2014/main" id="{49C0EDC5-D66E-7540-914E-C9E9C9C9C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1398"/>
              <a:ext cx="190" cy="170"/>
            </a:xfrm>
            <a:custGeom>
              <a:avLst/>
              <a:gdLst>
                <a:gd name="T0" fmla="*/ 172 w 190"/>
                <a:gd name="T1" fmla="*/ 150 h 170"/>
                <a:gd name="T2" fmla="*/ 46 w 190"/>
                <a:gd name="T3" fmla="*/ 170 h 170"/>
                <a:gd name="T4" fmla="*/ 28 w 190"/>
                <a:gd name="T5" fmla="*/ 166 h 170"/>
                <a:gd name="T6" fmla="*/ 24 w 190"/>
                <a:gd name="T7" fmla="*/ 138 h 170"/>
                <a:gd name="T8" fmla="*/ 16 w 190"/>
                <a:gd name="T9" fmla="*/ 138 h 170"/>
                <a:gd name="T10" fmla="*/ 0 w 190"/>
                <a:gd name="T11" fmla="*/ 10 h 170"/>
                <a:gd name="T12" fmla="*/ 44 w 190"/>
                <a:gd name="T13" fmla="*/ 0 h 170"/>
                <a:gd name="T14" fmla="*/ 48 w 190"/>
                <a:gd name="T15" fmla="*/ 32 h 170"/>
                <a:gd name="T16" fmla="*/ 64 w 190"/>
                <a:gd name="T17" fmla="*/ 56 h 170"/>
                <a:gd name="T18" fmla="*/ 94 w 190"/>
                <a:gd name="T19" fmla="*/ 52 h 170"/>
                <a:gd name="T20" fmla="*/ 148 w 190"/>
                <a:gd name="T21" fmla="*/ 86 h 170"/>
                <a:gd name="T22" fmla="*/ 170 w 190"/>
                <a:gd name="T23" fmla="*/ 96 h 170"/>
                <a:gd name="T24" fmla="*/ 170 w 190"/>
                <a:gd name="T25" fmla="*/ 110 h 170"/>
                <a:gd name="T26" fmla="*/ 182 w 190"/>
                <a:gd name="T27" fmla="*/ 128 h 170"/>
                <a:gd name="T28" fmla="*/ 190 w 190"/>
                <a:gd name="T29" fmla="*/ 116 h 170"/>
                <a:gd name="T30" fmla="*/ 188 w 190"/>
                <a:gd name="T31" fmla="*/ 140 h 170"/>
                <a:gd name="T32" fmla="*/ 182 w 190"/>
                <a:gd name="T33" fmla="*/ 140 h 170"/>
                <a:gd name="T34" fmla="*/ 172 w 190"/>
                <a:gd name="T35" fmla="*/ 15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170">
                  <a:moveTo>
                    <a:pt x="172" y="150"/>
                  </a:moveTo>
                  <a:lnTo>
                    <a:pt x="46" y="170"/>
                  </a:lnTo>
                  <a:lnTo>
                    <a:pt x="28" y="166"/>
                  </a:lnTo>
                  <a:lnTo>
                    <a:pt x="24" y="138"/>
                  </a:lnTo>
                  <a:lnTo>
                    <a:pt x="16" y="138"/>
                  </a:lnTo>
                  <a:lnTo>
                    <a:pt x="0" y="10"/>
                  </a:lnTo>
                  <a:lnTo>
                    <a:pt x="44" y="0"/>
                  </a:lnTo>
                  <a:lnTo>
                    <a:pt x="48" y="32"/>
                  </a:lnTo>
                  <a:lnTo>
                    <a:pt x="64" y="56"/>
                  </a:lnTo>
                  <a:lnTo>
                    <a:pt x="94" y="52"/>
                  </a:lnTo>
                  <a:lnTo>
                    <a:pt x="148" y="86"/>
                  </a:lnTo>
                  <a:lnTo>
                    <a:pt x="170" y="96"/>
                  </a:lnTo>
                  <a:lnTo>
                    <a:pt x="170" y="110"/>
                  </a:lnTo>
                  <a:lnTo>
                    <a:pt x="182" y="128"/>
                  </a:lnTo>
                  <a:lnTo>
                    <a:pt x="190" y="116"/>
                  </a:lnTo>
                  <a:lnTo>
                    <a:pt x="188" y="140"/>
                  </a:lnTo>
                  <a:lnTo>
                    <a:pt x="182" y="140"/>
                  </a:lnTo>
                  <a:lnTo>
                    <a:pt x="172" y="15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Freeform 51">
              <a:extLst>
                <a:ext uri="{FF2B5EF4-FFF2-40B4-BE49-F238E27FC236}">
                  <a16:creationId xmlns:a16="http://schemas.microsoft.com/office/drawing/2014/main" id="{D26B3D3F-615B-E44C-888A-751D66665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1394"/>
              <a:ext cx="244" cy="240"/>
            </a:xfrm>
            <a:custGeom>
              <a:avLst/>
              <a:gdLst>
                <a:gd name="T0" fmla="*/ 234 w 244"/>
                <a:gd name="T1" fmla="*/ 234 h 240"/>
                <a:gd name="T2" fmla="*/ 216 w 244"/>
                <a:gd name="T3" fmla="*/ 240 h 240"/>
                <a:gd name="T4" fmla="*/ 192 w 244"/>
                <a:gd name="T5" fmla="*/ 230 h 240"/>
                <a:gd name="T6" fmla="*/ 188 w 244"/>
                <a:gd name="T7" fmla="*/ 218 h 240"/>
                <a:gd name="T8" fmla="*/ 168 w 244"/>
                <a:gd name="T9" fmla="*/ 222 h 240"/>
                <a:gd name="T10" fmla="*/ 162 w 244"/>
                <a:gd name="T11" fmla="*/ 210 h 240"/>
                <a:gd name="T12" fmla="*/ 148 w 244"/>
                <a:gd name="T13" fmla="*/ 204 h 240"/>
                <a:gd name="T14" fmla="*/ 144 w 244"/>
                <a:gd name="T15" fmla="*/ 192 h 240"/>
                <a:gd name="T16" fmla="*/ 154 w 244"/>
                <a:gd name="T17" fmla="*/ 190 h 240"/>
                <a:gd name="T18" fmla="*/ 150 w 244"/>
                <a:gd name="T19" fmla="*/ 182 h 240"/>
                <a:gd name="T20" fmla="*/ 104 w 244"/>
                <a:gd name="T21" fmla="*/ 148 h 240"/>
                <a:gd name="T22" fmla="*/ 74 w 244"/>
                <a:gd name="T23" fmla="*/ 136 h 240"/>
                <a:gd name="T24" fmla="*/ 64 w 244"/>
                <a:gd name="T25" fmla="*/ 140 h 240"/>
                <a:gd name="T26" fmla="*/ 0 w 244"/>
                <a:gd name="T27" fmla="*/ 104 h 240"/>
                <a:gd name="T28" fmla="*/ 2 w 244"/>
                <a:gd name="T29" fmla="*/ 78 h 240"/>
                <a:gd name="T30" fmla="*/ 8 w 244"/>
                <a:gd name="T31" fmla="*/ 70 h 240"/>
                <a:gd name="T32" fmla="*/ 16 w 244"/>
                <a:gd name="T33" fmla="*/ 62 h 240"/>
                <a:gd name="T34" fmla="*/ 14 w 244"/>
                <a:gd name="T35" fmla="*/ 48 h 240"/>
                <a:gd name="T36" fmla="*/ 26 w 244"/>
                <a:gd name="T37" fmla="*/ 32 h 240"/>
                <a:gd name="T38" fmla="*/ 44 w 244"/>
                <a:gd name="T39" fmla="*/ 20 h 240"/>
                <a:gd name="T40" fmla="*/ 158 w 244"/>
                <a:gd name="T41" fmla="*/ 0 h 240"/>
                <a:gd name="T42" fmla="*/ 162 w 244"/>
                <a:gd name="T43" fmla="*/ 18 h 240"/>
                <a:gd name="T44" fmla="*/ 194 w 244"/>
                <a:gd name="T45" fmla="*/ 14 h 240"/>
                <a:gd name="T46" fmla="*/ 210 w 244"/>
                <a:gd name="T47" fmla="*/ 142 h 240"/>
                <a:gd name="T48" fmla="*/ 218 w 244"/>
                <a:gd name="T49" fmla="*/ 142 h 240"/>
                <a:gd name="T50" fmla="*/ 222 w 244"/>
                <a:gd name="T51" fmla="*/ 170 h 240"/>
                <a:gd name="T52" fmla="*/ 240 w 244"/>
                <a:gd name="T53" fmla="*/ 174 h 240"/>
                <a:gd name="T54" fmla="*/ 236 w 244"/>
                <a:gd name="T55" fmla="*/ 190 h 240"/>
                <a:gd name="T56" fmla="*/ 244 w 244"/>
                <a:gd name="T57" fmla="*/ 196 h 240"/>
                <a:gd name="T58" fmla="*/ 234 w 244"/>
                <a:gd name="T59" fmla="*/ 208 h 240"/>
                <a:gd name="T60" fmla="*/ 234 w 244"/>
                <a:gd name="T61" fmla="*/ 23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4" h="240">
                  <a:moveTo>
                    <a:pt x="234" y="234"/>
                  </a:moveTo>
                  <a:lnTo>
                    <a:pt x="216" y="240"/>
                  </a:lnTo>
                  <a:lnTo>
                    <a:pt x="192" y="230"/>
                  </a:lnTo>
                  <a:lnTo>
                    <a:pt x="188" y="218"/>
                  </a:lnTo>
                  <a:lnTo>
                    <a:pt x="168" y="222"/>
                  </a:lnTo>
                  <a:lnTo>
                    <a:pt x="162" y="210"/>
                  </a:lnTo>
                  <a:lnTo>
                    <a:pt x="148" y="204"/>
                  </a:lnTo>
                  <a:lnTo>
                    <a:pt x="144" y="192"/>
                  </a:lnTo>
                  <a:lnTo>
                    <a:pt x="154" y="190"/>
                  </a:lnTo>
                  <a:lnTo>
                    <a:pt x="150" y="182"/>
                  </a:lnTo>
                  <a:lnTo>
                    <a:pt x="104" y="148"/>
                  </a:lnTo>
                  <a:lnTo>
                    <a:pt x="74" y="136"/>
                  </a:lnTo>
                  <a:lnTo>
                    <a:pt x="64" y="140"/>
                  </a:lnTo>
                  <a:lnTo>
                    <a:pt x="0" y="104"/>
                  </a:lnTo>
                  <a:lnTo>
                    <a:pt x="2" y="78"/>
                  </a:lnTo>
                  <a:lnTo>
                    <a:pt x="8" y="70"/>
                  </a:lnTo>
                  <a:lnTo>
                    <a:pt x="16" y="62"/>
                  </a:lnTo>
                  <a:lnTo>
                    <a:pt x="14" y="48"/>
                  </a:lnTo>
                  <a:lnTo>
                    <a:pt x="26" y="32"/>
                  </a:lnTo>
                  <a:lnTo>
                    <a:pt x="44" y="20"/>
                  </a:lnTo>
                  <a:lnTo>
                    <a:pt x="158" y="0"/>
                  </a:lnTo>
                  <a:lnTo>
                    <a:pt x="162" y="18"/>
                  </a:lnTo>
                  <a:lnTo>
                    <a:pt x="194" y="14"/>
                  </a:lnTo>
                  <a:lnTo>
                    <a:pt x="210" y="142"/>
                  </a:lnTo>
                  <a:lnTo>
                    <a:pt x="218" y="142"/>
                  </a:lnTo>
                  <a:lnTo>
                    <a:pt x="222" y="170"/>
                  </a:lnTo>
                  <a:lnTo>
                    <a:pt x="240" y="174"/>
                  </a:lnTo>
                  <a:lnTo>
                    <a:pt x="236" y="190"/>
                  </a:lnTo>
                  <a:lnTo>
                    <a:pt x="244" y="196"/>
                  </a:lnTo>
                  <a:lnTo>
                    <a:pt x="234" y="208"/>
                  </a:lnTo>
                  <a:lnTo>
                    <a:pt x="234" y="2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Freeform 52">
              <a:extLst>
                <a:ext uri="{FF2B5EF4-FFF2-40B4-BE49-F238E27FC236}">
                  <a16:creationId xmlns:a16="http://schemas.microsoft.com/office/drawing/2014/main" id="{9ECEFDC3-5491-974B-9B6B-2AE2F6C3B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" y="1258"/>
              <a:ext cx="206" cy="156"/>
            </a:xfrm>
            <a:custGeom>
              <a:avLst/>
              <a:gdLst>
                <a:gd name="T0" fmla="*/ 194 w 206"/>
                <a:gd name="T1" fmla="*/ 140 h 156"/>
                <a:gd name="T2" fmla="*/ 150 w 206"/>
                <a:gd name="T3" fmla="*/ 150 h 156"/>
                <a:gd name="T4" fmla="*/ 118 w 206"/>
                <a:gd name="T5" fmla="*/ 154 h 156"/>
                <a:gd name="T6" fmla="*/ 114 w 206"/>
                <a:gd name="T7" fmla="*/ 136 h 156"/>
                <a:gd name="T8" fmla="*/ 0 w 206"/>
                <a:gd name="T9" fmla="*/ 156 h 156"/>
                <a:gd name="T10" fmla="*/ 8 w 206"/>
                <a:gd name="T11" fmla="*/ 142 h 156"/>
                <a:gd name="T12" fmla="*/ 0 w 206"/>
                <a:gd name="T13" fmla="*/ 134 h 156"/>
                <a:gd name="T14" fmla="*/ 4 w 206"/>
                <a:gd name="T15" fmla="*/ 122 h 156"/>
                <a:gd name="T16" fmla="*/ 12 w 206"/>
                <a:gd name="T17" fmla="*/ 120 h 156"/>
                <a:gd name="T18" fmla="*/ 22 w 206"/>
                <a:gd name="T19" fmla="*/ 84 h 156"/>
                <a:gd name="T20" fmla="*/ 16 w 206"/>
                <a:gd name="T21" fmla="*/ 58 h 156"/>
                <a:gd name="T22" fmla="*/ 34 w 206"/>
                <a:gd name="T23" fmla="*/ 50 h 156"/>
                <a:gd name="T24" fmla="*/ 50 w 206"/>
                <a:gd name="T25" fmla="*/ 50 h 156"/>
                <a:gd name="T26" fmla="*/ 56 w 206"/>
                <a:gd name="T27" fmla="*/ 24 h 156"/>
                <a:gd name="T28" fmla="*/ 48 w 206"/>
                <a:gd name="T29" fmla="*/ 10 h 156"/>
                <a:gd name="T30" fmla="*/ 118 w 206"/>
                <a:gd name="T31" fmla="*/ 6 h 156"/>
                <a:gd name="T32" fmla="*/ 154 w 206"/>
                <a:gd name="T33" fmla="*/ 0 h 156"/>
                <a:gd name="T34" fmla="*/ 174 w 206"/>
                <a:gd name="T35" fmla="*/ 22 h 156"/>
                <a:gd name="T36" fmla="*/ 178 w 206"/>
                <a:gd name="T37" fmla="*/ 52 h 156"/>
                <a:gd name="T38" fmla="*/ 188 w 206"/>
                <a:gd name="T39" fmla="*/ 58 h 156"/>
                <a:gd name="T40" fmla="*/ 188 w 206"/>
                <a:gd name="T41" fmla="*/ 72 h 156"/>
                <a:gd name="T42" fmla="*/ 206 w 206"/>
                <a:gd name="T43" fmla="*/ 86 h 156"/>
                <a:gd name="T44" fmla="*/ 194 w 206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156">
                  <a:moveTo>
                    <a:pt x="194" y="140"/>
                  </a:moveTo>
                  <a:lnTo>
                    <a:pt x="150" y="150"/>
                  </a:lnTo>
                  <a:lnTo>
                    <a:pt x="118" y="154"/>
                  </a:lnTo>
                  <a:lnTo>
                    <a:pt x="114" y="136"/>
                  </a:lnTo>
                  <a:lnTo>
                    <a:pt x="0" y="156"/>
                  </a:lnTo>
                  <a:lnTo>
                    <a:pt x="8" y="142"/>
                  </a:lnTo>
                  <a:lnTo>
                    <a:pt x="0" y="134"/>
                  </a:lnTo>
                  <a:lnTo>
                    <a:pt x="4" y="122"/>
                  </a:lnTo>
                  <a:lnTo>
                    <a:pt x="12" y="120"/>
                  </a:lnTo>
                  <a:lnTo>
                    <a:pt x="22" y="84"/>
                  </a:lnTo>
                  <a:lnTo>
                    <a:pt x="16" y="58"/>
                  </a:lnTo>
                  <a:lnTo>
                    <a:pt x="34" y="50"/>
                  </a:lnTo>
                  <a:lnTo>
                    <a:pt x="50" y="50"/>
                  </a:lnTo>
                  <a:lnTo>
                    <a:pt x="56" y="24"/>
                  </a:lnTo>
                  <a:lnTo>
                    <a:pt x="48" y="10"/>
                  </a:lnTo>
                  <a:lnTo>
                    <a:pt x="118" y="6"/>
                  </a:lnTo>
                  <a:lnTo>
                    <a:pt x="154" y="0"/>
                  </a:lnTo>
                  <a:lnTo>
                    <a:pt x="174" y="22"/>
                  </a:lnTo>
                  <a:lnTo>
                    <a:pt x="178" y="52"/>
                  </a:lnTo>
                  <a:lnTo>
                    <a:pt x="188" y="58"/>
                  </a:lnTo>
                  <a:lnTo>
                    <a:pt x="188" y="72"/>
                  </a:lnTo>
                  <a:lnTo>
                    <a:pt x="206" y="86"/>
                  </a:lnTo>
                  <a:lnTo>
                    <a:pt x="194" y="14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Freeform 53">
              <a:extLst>
                <a:ext uri="{FF2B5EF4-FFF2-40B4-BE49-F238E27FC236}">
                  <a16:creationId xmlns:a16="http://schemas.microsoft.com/office/drawing/2014/main" id="{86FE467A-633A-E446-8170-19665278F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" y="1306"/>
              <a:ext cx="170" cy="284"/>
            </a:xfrm>
            <a:custGeom>
              <a:avLst/>
              <a:gdLst>
                <a:gd name="T0" fmla="*/ 0 w 170"/>
                <a:gd name="T1" fmla="*/ 20 h 284"/>
                <a:gd name="T2" fmla="*/ 140 w 170"/>
                <a:gd name="T3" fmla="*/ 0 h 284"/>
                <a:gd name="T4" fmla="*/ 132 w 170"/>
                <a:gd name="T5" fmla="*/ 16 h 284"/>
                <a:gd name="T6" fmla="*/ 114 w 170"/>
                <a:gd name="T7" fmla="*/ 30 h 284"/>
                <a:gd name="T8" fmla="*/ 104 w 170"/>
                <a:gd name="T9" fmla="*/ 50 h 284"/>
                <a:gd name="T10" fmla="*/ 114 w 170"/>
                <a:gd name="T11" fmla="*/ 76 h 284"/>
                <a:gd name="T12" fmla="*/ 108 w 170"/>
                <a:gd name="T13" fmla="*/ 86 h 284"/>
                <a:gd name="T14" fmla="*/ 114 w 170"/>
                <a:gd name="T15" fmla="*/ 122 h 284"/>
                <a:gd name="T16" fmla="*/ 122 w 170"/>
                <a:gd name="T17" fmla="*/ 120 h 284"/>
                <a:gd name="T18" fmla="*/ 126 w 170"/>
                <a:gd name="T19" fmla="*/ 130 h 284"/>
                <a:gd name="T20" fmla="*/ 128 w 170"/>
                <a:gd name="T21" fmla="*/ 146 h 284"/>
                <a:gd name="T22" fmla="*/ 134 w 170"/>
                <a:gd name="T23" fmla="*/ 158 h 284"/>
                <a:gd name="T24" fmla="*/ 146 w 170"/>
                <a:gd name="T25" fmla="*/ 168 h 284"/>
                <a:gd name="T26" fmla="*/ 160 w 170"/>
                <a:gd name="T27" fmla="*/ 174 h 284"/>
                <a:gd name="T28" fmla="*/ 166 w 170"/>
                <a:gd name="T29" fmla="*/ 182 h 284"/>
                <a:gd name="T30" fmla="*/ 170 w 170"/>
                <a:gd name="T31" fmla="*/ 204 h 284"/>
                <a:gd name="T32" fmla="*/ 162 w 170"/>
                <a:gd name="T33" fmla="*/ 226 h 284"/>
                <a:gd name="T34" fmla="*/ 130 w 170"/>
                <a:gd name="T35" fmla="*/ 246 h 284"/>
                <a:gd name="T36" fmla="*/ 132 w 170"/>
                <a:gd name="T37" fmla="*/ 254 h 284"/>
                <a:gd name="T38" fmla="*/ 104 w 170"/>
                <a:gd name="T39" fmla="*/ 258 h 284"/>
                <a:gd name="T40" fmla="*/ 102 w 170"/>
                <a:gd name="T41" fmla="*/ 272 h 284"/>
                <a:gd name="T42" fmla="*/ 74 w 170"/>
                <a:gd name="T43" fmla="*/ 284 h 284"/>
                <a:gd name="T44" fmla="*/ 66 w 170"/>
                <a:gd name="T45" fmla="*/ 278 h 284"/>
                <a:gd name="T46" fmla="*/ 82 w 170"/>
                <a:gd name="T47" fmla="*/ 268 h 284"/>
                <a:gd name="T48" fmla="*/ 82 w 170"/>
                <a:gd name="T49" fmla="*/ 254 h 284"/>
                <a:gd name="T50" fmla="*/ 92 w 170"/>
                <a:gd name="T51" fmla="*/ 236 h 284"/>
                <a:gd name="T52" fmla="*/ 100 w 170"/>
                <a:gd name="T53" fmla="*/ 232 h 284"/>
                <a:gd name="T54" fmla="*/ 102 w 170"/>
                <a:gd name="T55" fmla="*/ 220 h 284"/>
                <a:gd name="T56" fmla="*/ 72 w 170"/>
                <a:gd name="T57" fmla="*/ 204 h 284"/>
                <a:gd name="T58" fmla="*/ 72 w 170"/>
                <a:gd name="T59" fmla="*/ 190 h 284"/>
                <a:gd name="T60" fmla="*/ 84 w 170"/>
                <a:gd name="T61" fmla="*/ 164 h 284"/>
                <a:gd name="T62" fmla="*/ 82 w 170"/>
                <a:gd name="T63" fmla="*/ 138 h 284"/>
                <a:gd name="T64" fmla="*/ 64 w 170"/>
                <a:gd name="T65" fmla="*/ 128 h 284"/>
                <a:gd name="T66" fmla="*/ 52 w 170"/>
                <a:gd name="T67" fmla="*/ 130 h 284"/>
                <a:gd name="T68" fmla="*/ 0 w 170"/>
                <a:gd name="T69" fmla="*/ 76 h 284"/>
                <a:gd name="T70" fmla="*/ 4 w 170"/>
                <a:gd name="T71" fmla="*/ 50 h 284"/>
                <a:gd name="T72" fmla="*/ 0 w 170"/>
                <a:gd name="T73" fmla="*/ 2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" h="284">
                  <a:moveTo>
                    <a:pt x="0" y="20"/>
                  </a:moveTo>
                  <a:lnTo>
                    <a:pt x="140" y="0"/>
                  </a:lnTo>
                  <a:lnTo>
                    <a:pt x="132" y="16"/>
                  </a:lnTo>
                  <a:lnTo>
                    <a:pt x="114" y="30"/>
                  </a:lnTo>
                  <a:lnTo>
                    <a:pt x="104" y="50"/>
                  </a:lnTo>
                  <a:lnTo>
                    <a:pt x="114" y="76"/>
                  </a:lnTo>
                  <a:lnTo>
                    <a:pt x="108" y="86"/>
                  </a:lnTo>
                  <a:lnTo>
                    <a:pt x="114" y="122"/>
                  </a:lnTo>
                  <a:lnTo>
                    <a:pt x="122" y="120"/>
                  </a:lnTo>
                  <a:lnTo>
                    <a:pt x="126" y="130"/>
                  </a:lnTo>
                  <a:lnTo>
                    <a:pt x="128" y="146"/>
                  </a:lnTo>
                  <a:lnTo>
                    <a:pt x="134" y="158"/>
                  </a:lnTo>
                  <a:lnTo>
                    <a:pt x="146" y="168"/>
                  </a:lnTo>
                  <a:lnTo>
                    <a:pt x="160" y="174"/>
                  </a:lnTo>
                  <a:lnTo>
                    <a:pt x="166" y="182"/>
                  </a:lnTo>
                  <a:lnTo>
                    <a:pt x="170" y="204"/>
                  </a:lnTo>
                  <a:lnTo>
                    <a:pt x="162" y="226"/>
                  </a:lnTo>
                  <a:lnTo>
                    <a:pt x="130" y="246"/>
                  </a:lnTo>
                  <a:lnTo>
                    <a:pt x="132" y="254"/>
                  </a:lnTo>
                  <a:lnTo>
                    <a:pt x="104" y="258"/>
                  </a:lnTo>
                  <a:lnTo>
                    <a:pt x="102" y="272"/>
                  </a:lnTo>
                  <a:lnTo>
                    <a:pt x="74" y="284"/>
                  </a:lnTo>
                  <a:lnTo>
                    <a:pt x="66" y="278"/>
                  </a:lnTo>
                  <a:lnTo>
                    <a:pt x="82" y="268"/>
                  </a:lnTo>
                  <a:lnTo>
                    <a:pt x="82" y="254"/>
                  </a:lnTo>
                  <a:lnTo>
                    <a:pt x="92" y="236"/>
                  </a:lnTo>
                  <a:lnTo>
                    <a:pt x="100" y="232"/>
                  </a:lnTo>
                  <a:lnTo>
                    <a:pt x="102" y="220"/>
                  </a:lnTo>
                  <a:lnTo>
                    <a:pt x="72" y="204"/>
                  </a:lnTo>
                  <a:lnTo>
                    <a:pt x="72" y="190"/>
                  </a:lnTo>
                  <a:lnTo>
                    <a:pt x="84" y="164"/>
                  </a:lnTo>
                  <a:lnTo>
                    <a:pt x="82" y="138"/>
                  </a:lnTo>
                  <a:lnTo>
                    <a:pt x="64" y="128"/>
                  </a:lnTo>
                  <a:lnTo>
                    <a:pt x="52" y="130"/>
                  </a:lnTo>
                  <a:lnTo>
                    <a:pt x="0" y="76"/>
                  </a:lnTo>
                  <a:lnTo>
                    <a:pt x="4" y="5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Freeform 54">
              <a:extLst>
                <a:ext uri="{FF2B5EF4-FFF2-40B4-BE49-F238E27FC236}">
                  <a16:creationId xmlns:a16="http://schemas.microsoft.com/office/drawing/2014/main" id="{53100B41-9328-3849-9F36-8CAB96C2C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290"/>
              <a:ext cx="188" cy="260"/>
            </a:xfrm>
            <a:custGeom>
              <a:avLst/>
              <a:gdLst>
                <a:gd name="T0" fmla="*/ 36 w 188"/>
                <a:gd name="T1" fmla="*/ 16 h 260"/>
                <a:gd name="T2" fmla="*/ 164 w 188"/>
                <a:gd name="T3" fmla="*/ 0 h 260"/>
                <a:gd name="T4" fmla="*/ 178 w 188"/>
                <a:gd name="T5" fmla="*/ 108 h 260"/>
                <a:gd name="T6" fmla="*/ 188 w 188"/>
                <a:gd name="T7" fmla="*/ 218 h 260"/>
                <a:gd name="T8" fmla="*/ 168 w 188"/>
                <a:gd name="T9" fmla="*/ 226 h 260"/>
                <a:gd name="T10" fmla="*/ 146 w 188"/>
                <a:gd name="T11" fmla="*/ 230 h 260"/>
                <a:gd name="T12" fmla="*/ 102 w 188"/>
                <a:gd name="T13" fmla="*/ 250 h 260"/>
                <a:gd name="T14" fmla="*/ 92 w 188"/>
                <a:gd name="T15" fmla="*/ 250 h 260"/>
                <a:gd name="T16" fmla="*/ 88 w 188"/>
                <a:gd name="T17" fmla="*/ 256 h 260"/>
                <a:gd name="T18" fmla="*/ 70 w 188"/>
                <a:gd name="T19" fmla="*/ 260 h 260"/>
                <a:gd name="T20" fmla="*/ 72 w 188"/>
                <a:gd name="T21" fmla="*/ 248 h 260"/>
                <a:gd name="T22" fmla="*/ 82 w 188"/>
                <a:gd name="T23" fmla="*/ 244 h 260"/>
                <a:gd name="T24" fmla="*/ 104 w 188"/>
                <a:gd name="T25" fmla="*/ 234 h 260"/>
                <a:gd name="T26" fmla="*/ 132 w 188"/>
                <a:gd name="T27" fmla="*/ 212 h 260"/>
                <a:gd name="T28" fmla="*/ 130 w 188"/>
                <a:gd name="T29" fmla="*/ 200 h 260"/>
                <a:gd name="T30" fmla="*/ 120 w 188"/>
                <a:gd name="T31" fmla="*/ 194 h 260"/>
                <a:gd name="T32" fmla="*/ 116 w 188"/>
                <a:gd name="T33" fmla="*/ 174 h 260"/>
                <a:gd name="T34" fmla="*/ 106 w 188"/>
                <a:gd name="T35" fmla="*/ 176 h 260"/>
                <a:gd name="T36" fmla="*/ 98 w 188"/>
                <a:gd name="T37" fmla="*/ 216 h 260"/>
                <a:gd name="T38" fmla="*/ 86 w 188"/>
                <a:gd name="T39" fmla="*/ 208 h 260"/>
                <a:gd name="T40" fmla="*/ 86 w 188"/>
                <a:gd name="T41" fmla="*/ 198 h 260"/>
                <a:gd name="T42" fmla="*/ 66 w 188"/>
                <a:gd name="T43" fmla="*/ 182 h 260"/>
                <a:gd name="T44" fmla="*/ 52 w 188"/>
                <a:gd name="T45" fmla="*/ 188 h 260"/>
                <a:gd name="T46" fmla="*/ 42 w 188"/>
                <a:gd name="T47" fmla="*/ 184 h 260"/>
                <a:gd name="T48" fmla="*/ 24 w 188"/>
                <a:gd name="T49" fmla="*/ 162 h 260"/>
                <a:gd name="T50" fmla="*/ 22 w 188"/>
                <a:gd name="T51" fmla="*/ 146 h 260"/>
                <a:gd name="T52" fmla="*/ 18 w 188"/>
                <a:gd name="T53" fmla="*/ 136 h 260"/>
                <a:gd name="T54" fmla="*/ 10 w 188"/>
                <a:gd name="T55" fmla="*/ 138 h 260"/>
                <a:gd name="T56" fmla="*/ 4 w 188"/>
                <a:gd name="T57" fmla="*/ 102 h 260"/>
                <a:gd name="T58" fmla="*/ 10 w 188"/>
                <a:gd name="T59" fmla="*/ 92 h 260"/>
                <a:gd name="T60" fmla="*/ 0 w 188"/>
                <a:gd name="T61" fmla="*/ 66 h 260"/>
                <a:gd name="T62" fmla="*/ 10 w 188"/>
                <a:gd name="T63" fmla="*/ 46 h 260"/>
                <a:gd name="T64" fmla="*/ 28 w 188"/>
                <a:gd name="T65" fmla="*/ 32 h 260"/>
                <a:gd name="T66" fmla="*/ 36 w 188"/>
                <a:gd name="T67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8" h="260">
                  <a:moveTo>
                    <a:pt x="36" y="16"/>
                  </a:moveTo>
                  <a:lnTo>
                    <a:pt x="164" y="0"/>
                  </a:lnTo>
                  <a:lnTo>
                    <a:pt x="178" y="108"/>
                  </a:lnTo>
                  <a:lnTo>
                    <a:pt x="188" y="218"/>
                  </a:lnTo>
                  <a:lnTo>
                    <a:pt x="168" y="226"/>
                  </a:lnTo>
                  <a:lnTo>
                    <a:pt x="146" y="230"/>
                  </a:lnTo>
                  <a:lnTo>
                    <a:pt x="102" y="250"/>
                  </a:lnTo>
                  <a:lnTo>
                    <a:pt x="92" y="250"/>
                  </a:lnTo>
                  <a:lnTo>
                    <a:pt x="88" y="256"/>
                  </a:lnTo>
                  <a:lnTo>
                    <a:pt x="70" y="260"/>
                  </a:lnTo>
                  <a:lnTo>
                    <a:pt x="72" y="248"/>
                  </a:lnTo>
                  <a:lnTo>
                    <a:pt x="82" y="244"/>
                  </a:lnTo>
                  <a:lnTo>
                    <a:pt x="104" y="234"/>
                  </a:lnTo>
                  <a:lnTo>
                    <a:pt x="132" y="212"/>
                  </a:lnTo>
                  <a:lnTo>
                    <a:pt x="130" y="200"/>
                  </a:lnTo>
                  <a:lnTo>
                    <a:pt x="120" y="194"/>
                  </a:lnTo>
                  <a:lnTo>
                    <a:pt x="116" y="174"/>
                  </a:lnTo>
                  <a:lnTo>
                    <a:pt x="106" y="176"/>
                  </a:lnTo>
                  <a:lnTo>
                    <a:pt x="98" y="216"/>
                  </a:lnTo>
                  <a:lnTo>
                    <a:pt x="86" y="208"/>
                  </a:lnTo>
                  <a:lnTo>
                    <a:pt x="86" y="198"/>
                  </a:lnTo>
                  <a:lnTo>
                    <a:pt x="66" y="182"/>
                  </a:lnTo>
                  <a:lnTo>
                    <a:pt x="52" y="188"/>
                  </a:lnTo>
                  <a:lnTo>
                    <a:pt x="42" y="184"/>
                  </a:lnTo>
                  <a:lnTo>
                    <a:pt x="24" y="162"/>
                  </a:lnTo>
                  <a:lnTo>
                    <a:pt x="22" y="146"/>
                  </a:lnTo>
                  <a:lnTo>
                    <a:pt x="18" y="136"/>
                  </a:lnTo>
                  <a:lnTo>
                    <a:pt x="10" y="138"/>
                  </a:lnTo>
                  <a:lnTo>
                    <a:pt x="4" y="102"/>
                  </a:lnTo>
                  <a:lnTo>
                    <a:pt x="10" y="92"/>
                  </a:lnTo>
                  <a:lnTo>
                    <a:pt x="0" y="66"/>
                  </a:lnTo>
                  <a:lnTo>
                    <a:pt x="10" y="46"/>
                  </a:lnTo>
                  <a:lnTo>
                    <a:pt x="28" y="32"/>
                  </a:lnTo>
                  <a:lnTo>
                    <a:pt x="36" y="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Freeform 55">
              <a:extLst>
                <a:ext uri="{FF2B5EF4-FFF2-40B4-BE49-F238E27FC236}">
                  <a16:creationId xmlns:a16="http://schemas.microsoft.com/office/drawing/2014/main" id="{F9AE6207-4394-9747-9825-5E53784D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2" y="1270"/>
              <a:ext cx="158" cy="238"/>
            </a:xfrm>
            <a:custGeom>
              <a:avLst/>
              <a:gdLst>
                <a:gd name="T0" fmla="*/ 0 w 158"/>
                <a:gd name="T1" fmla="*/ 20 h 238"/>
                <a:gd name="T2" fmla="*/ 136 w 158"/>
                <a:gd name="T3" fmla="*/ 0 h 238"/>
                <a:gd name="T4" fmla="*/ 158 w 158"/>
                <a:gd name="T5" fmla="*/ 198 h 238"/>
                <a:gd name="T6" fmla="*/ 138 w 158"/>
                <a:gd name="T7" fmla="*/ 202 h 238"/>
                <a:gd name="T8" fmla="*/ 136 w 158"/>
                <a:gd name="T9" fmla="*/ 190 h 238"/>
                <a:gd name="T10" fmla="*/ 126 w 158"/>
                <a:gd name="T11" fmla="*/ 188 h 238"/>
                <a:gd name="T12" fmla="*/ 120 w 158"/>
                <a:gd name="T13" fmla="*/ 192 h 238"/>
                <a:gd name="T14" fmla="*/ 118 w 158"/>
                <a:gd name="T15" fmla="*/ 194 h 238"/>
                <a:gd name="T16" fmla="*/ 118 w 158"/>
                <a:gd name="T17" fmla="*/ 196 h 238"/>
                <a:gd name="T18" fmla="*/ 126 w 158"/>
                <a:gd name="T19" fmla="*/ 204 h 238"/>
                <a:gd name="T20" fmla="*/ 120 w 158"/>
                <a:gd name="T21" fmla="*/ 212 h 238"/>
                <a:gd name="T22" fmla="*/ 104 w 158"/>
                <a:gd name="T23" fmla="*/ 212 h 238"/>
                <a:gd name="T24" fmla="*/ 84 w 158"/>
                <a:gd name="T25" fmla="*/ 230 h 238"/>
                <a:gd name="T26" fmla="*/ 24 w 158"/>
                <a:gd name="T27" fmla="*/ 238 h 238"/>
                <a:gd name="T28" fmla="*/ 12 w 158"/>
                <a:gd name="T29" fmla="*/ 120 h 238"/>
                <a:gd name="T30" fmla="*/ 0 w 158"/>
                <a:gd name="T31" fmla="*/ 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238">
                  <a:moveTo>
                    <a:pt x="0" y="20"/>
                  </a:moveTo>
                  <a:lnTo>
                    <a:pt x="136" y="0"/>
                  </a:lnTo>
                  <a:lnTo>
                    <a:pt x="158" y="198"/>
                  </a:lnTo>
                  <a:lnTo>
                    <a:pt x="138" y="202"/>
                  </a:lnTo>
                  <a:lnTo>
                    <a:pt x="136" y="190"/>
                  </a:lnTo>
                  <a:lnTo>
                    <a:pt x="126" y="188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8" y="196"/>
                  </a:lnTo>
                  <a:lnTo>
                    <a:pt x="126" y="204"/>
                  </a:lnTo>
                  <a:lnTo>
                    <a:pt x="120" y="212"/>
                  </a:lnTo>
                  <a:lnTo>
                    <a:pt x="104" y="212"/>
                  </a:lnTo>
                  <a:lnTo>
                    <a:pt x="84" y="230"/>
                  </a:lnTo>
                  <a:lnTo>
                    <a:pt x="24" y="238"/>
                  </a:lnTo>
                  <a:lnTo>
                    <a:pt x="12" y="1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Freeform 56">
              <a:extLst>
                <a:ext uri="{FF2B5EF4-FFF2-40B4-BE49-F238E27FC236}">
                  <a16:creationId xmlns:a16="http://schemas.microsoft.com/office/drawing/2014/main" id="{D87BAFB6-5506-7041-801E-445A61068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" y="1256"/>
              <a:ext cx="194" cy="272"/>
            </a:xfrm>
            <a:custGeom>
              <a:avLst/>
              <a:gdLst>
                <a:gd name="T0" fmla="*/ 0 w 194"/>
                <a:gd name="T1" fmla="*/ 14 h 272"/>
                <a:gd name="T2" fmla="*/ 110 w 194"/>
                <a:gd name="T3" fmla="*/ 0 h 272"/>
                <a:gd name="T4" fmla="*/ 126 w 194"/>
                <a:gd name="T5" fmla="*/ 106 h 272"/>
                <a:gd name="T6" fmla="*/ 186 w 194"/>
                <a:gd name="T7" fmla="*/ 106 h 272"/>
                <a:gd name="T8" fmla="*/ 178 w 194"/>
                <a:gd name="T9" fmla="*/ 114 h 272"/>
                <a:gd name="T10" fmla="*/ 180 w 194"/>
                <a:gd name="T11" fmla="*/ 126 h 272"/>
                <a:gd name="T12" fmla="*/ 172 w 194"/>
                <a:gd name="T13" fmla="*/ 126 h 272"/>
                <a:gd name="T14" fmla="*/ 170 w 194"/>
                <a:gd name="T15" fmla="*/ 154 h 272"/>
                <a:gd name="T16" fmla="*/ 184 w 194"/>
                <a:gd name="T17" fmla="*/ 156 h 272"/>
                <a:gd name="T18" fmla="*/ 184 w 194"/>
                <a:gd name="T19" fmla="*/ 168 h 272"/>
                <a:gd name="T20" fmla="*/ 184 w 194"/>
                <a:gd name="T21" fmla="*/ 176 h 272"/>
                <a:gd name="T22" fmla="*/ 186 w 194"/>
                <a:gd name="T23" fmla="*/ 182 h 272"/>
                <a:gd name="T24" fmla="*/ 192 w 194"/>
                <a:gd name="T25" fmla="*/ 186 h 272"/>
                <a:gd name="T26" fmla="*/ 194 w 194"/>
                <a:gd name="T27" fmla="*/ 188 h 272"/>
                <a:gd name="T28" fmla="*/ 184 w 194"/>
                <a:gd name="T29" fmla="*/ 202 h 272"/>
                <a:gd name="T30" fmla="*/ 164 w 194"/>
                <a:gd name="T31" fmla="*/ 212 h 272"/>
                <a:gd name="T32" fmla="*/ 154 w 194"/>
                <a:gd name="T33" fmla="*/ 232 h 272"/>
                <a:gd name="T34" fmla="*/ 158 w 194"/>
                <a:gd name="T35" fmla="*/ 232 h 272"/>
                <a:gd name="T36" fmla="*/ 160 w 194"/>
                <a:gd name="T37" fmla="*/ 232 h 272"/>
                <a:gd name="T38" fmla="*/ 162 w 194"/>
                <a:gd name="T39" fmla="*/ 234 h 272"/>
                <a:gd name="T40" fmla="*/ 168 w 194"/>
                <a:gd name="T41" fmla="*/ 272 h 272"/>
                <a:gd name="T42" fmla="*/ 154 w 194"/>
                <a:gd name="T43" fmla="*/ 264 h 272"/>
                <a:gd name="T44" fmla="*/ 72 w 194"/>
                <a:gd name="T45" fmla="*/ 252 h 272"/>
                <a:gd name="T46" fmla="*/ 50 w 194"/>
                <a:gd name="T47" fmla="*/ 248 h 272"/>
                <a:gd name="T48" fmla="*/ 28 w 194"/>
                <a:gd name="T49" fmla="*/ 252 h 272"/>
                <a:gd name="T50" fmla="*/ 26 w 194"/>
                <a:gd name="T51" fmla="*/ 232 h 272"/>
                <a:gd name="T52" fmla="*/ 38 w 194"/>
                <a:gd name="T53" fmla="*/ 238 h 272"/>
                <a:gd name="T54" fmla="*/ 40 w 194"/>
                <a:gd name="T55" fmla="*/ 234 h 272"/>
                <a:gd name="T56" fmla="*/ 44 w 194"/>
                <a:gd name="T57" fmla="*/ 232 h 272"/>
                <a:gd name="T58" fmla="*/ 48 w 194"/>
                <a:gd name="T59" fmla="*/ 230 h 272"/>
                <a:gd name="T60" fmla="*/ 78 w 194"/>
                <a:gd name="T61" fmla="*/ 226 h 272"/>
                <a:gd name="T62" fmla="*/ 88 w 194"/>
                <a:gd name="T63" fmla="*/ 232 h 272"/>
                <a:gd name="T64" fmla="*/ 98 w 194"/>
                <a:gd name="T65" fmla="*/ 236 h 272"/>
                <a:gd name="T66" fmla="*/ 104 w 194"/>
                <a:gd name="T67" fmla="*/ 236 h 272"/>
                <a:gd name="T68" fmla="*/ 112 w 194"/>
                <a:gd name="T69" fmla="*/ 228 h 272"/>
                <a:gd name="T70" fmla="*/ 116 w 194"/>
                <a:gd name="T71" fmla="*/ 220 h 272"/>
                <a:gd name="T72" fmla="*/ 104 w 194"/>
                <a:gd name="T73" fmla="*/ 208 h 272"/>
                <a:gd name="T74" fmla="*/ 76 w 194"/>
                <a:gd name="T75" fmla="*/ 198 h 272"/>
                <a:gd name="T76" fmla="*/ 64 w 194"/>
                <a:gd name="T77" fmla="*/ 200 h 272"/>
                <a:gd name="T78" fmla="*/ 62 w 194"/>
                <a:gd name="T79" fmla="*/ 208 h 272"/>
                <a:gd name="T80" fmla="*/ 46 w 194"/>
                <a:gd name="T81" fmla="*/ 210 h 272"/>
                <a:gd name="T82" fmla="*/ 36 w 194"/>
                <a:gd name="T83" fmla="*/ 202 h 272"/>
                <a:gd name="T84" fmla="*/ 22 w 194"/>
                <a:gd name="T85" fmla="*/ 212 h 272"/>
                <a:gd name="T86" fmla="*/ 0 w 194"/>
                <a:gd name="T87" fmla="*/ 1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272">
                  <a:moveTo>
                    <a:pt x="0" y="14"/>
                  </a:moveTo>
                  <a:lnTo>
                    <a:pt x="110" y="0"/>
                  </a:lnTo>
                  <a:lnTo>
                    <a:pt x="126" y="106"/>
                  </a:lnTo>
                  <a:lnTo>
                    <a:pt x="186" y="106"/>
                  </a:lnTo>
                  <a:lnTo>
                    <a:pt x="178" y="114"/>
                  </a:lnTo>
                  <a:lnTo>
                    <a:pt x="180" y="126"/>
                  </a:lnTo>
                  <a:lnTo>
                    <a:pt x="172" y="126"/>
                  </a:lnTo>
                  <a:lnTo>
                    <a:pt x="170" y="154"/>
                  </a:lnTo>
                  <a:lnTo>
                    <a:pt x="184" y="156"/>
                  </a:lnTo>
                  <a:lnTo>
                    <a:pt x="184" y="168"/>
                  </a:lnTo>
                  <a:lnTo>
                    <a:pt x="184" y="176"/>
                  </a:lnTo>
                  <a:lnTo>
                    <a:pt x="186" y="182"/>
                  </a:lnTo>
                  <a:lnTo>
                    <a:pt x="192" y="186"/>
                  </a:lnTo>
                  <a:lnTo>
                    <a:pt x="194" y="188"/>
                  </a:lnTo>
                  <a:lnTo>
                    <a:pt x="184" y="202"/>
                  </a:lnTo>
                  <a:lnTo>
                    <a:pt x="164" y="212"/>
                  </a:lnTo>
                  <a:lnTo>
                    <a:pt x="154" y="232"/>
                  </a:lnTo>
                  <a:lnTo>
                    <a:pt x="158" y="232"/>
                  </a:lnTo>
                  <a:lnTo>
                    <a:pt x="160" y="232"/>
                  </a:lnTo>
                  <a:lnTo>
                    <a:pt x="162" y="234"/>
                  </a:lnTo>
                  <a:lnTo>
                    <a:pt x="168" y="272"/>
                  </a:lnTo>
                  <a:lnTo>
                    <a:pt x="154" y="264"/>
                  </a:lnTo>
                  <a:lnTo>
                    <a:pt x="72" y="252"/>
                  </a:lnTo>
                  <a:lnTo>
                    <a:pt x="50" y="248"/>
                  </a:lnTo>
                  <a:lnTo>
                    <a:pt x="28" y="252"/>
                  </a:lnTo>
                  <a:lnTo>
                    <a:pt x="26" y="232"/>
                  </a:lnTo>
                  <a:lnTo>
                    <a:pt x="38" y="238"/>
                  </a:lnTo>
                  <a:lnTo>
                    <a:pt x="40" y="234"/>
                  </a:lnTo>
                  <a:lnTo>
                    <a:pt x="44" y="232"/>
                  </a:lnTo>
                  <a:lnTo>
                    <a:pt x="48" y="230"/>
                  </a:lnTo>
                  <a:lnTo>
                    <a:pt x="78" y="226"/>
                  </a:lnTo>
                  <a:lnTo>
                    <a:pt x="88" y="232"/>
                  </a:lnTo>
                  <a:lnTo>
                    <a:pt x="98" y="236"/>
                  </a:lnTo>
                  <a:lnTo>
                    <a:pt x="104" y="236"/>
                  </a:lnTo>
                  <a:lnTo>
                    <a:pt x="112" y="228"/>
                  </a:lnTo>
                  <a:lnTo>
                    <a:pt x="116" y="220"/>
                  </a:lnTo>
                  <a:lnTo>
                    <a:pt x="104" y="208"/>
                  </a:lnTo>
                  <a:lnTo>
                    <a:pt x="76" y="198"/>
                  </a:lnTo>
                  <a:lnTo>
                    <a:pt x="64" y="200"/>
                  </a:lnTo>
                  <a:lnTo>
                    <a:pt x="62" y="208"/>
                  </a:lnTo>
                  <a:lnTo>
                    <a:pt x="46" y="210"/>
                  </a:lnTo>
                  <a:lnTo>
                    <a:pt x="36" y="202"/>
                  </a:lnTo>
                  <a:lnTo>
                    <a:pt x="22" y="21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Freeform 57">
              <a:extLst>
                <a:ext uri="{FF2B5EF4-FFF2-40B4-BE49-F238E27FC236}">
                  <a16:creationId xmlns:a16="http://schemas.microsoft.com/office/drawing/2014/main" id="{7EB690FC-825C-DF4A-96D7-40F418983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" y="1230"/>
              <a:ext cx="174" cy="132"/>
            </a:xfrm>
            <a:custGeom>
              <a:avLst/>
              <a:gdLst>
                <a:gd name="T0" fmla="*/ 0 w 174"/>
                <a:gd name="T1" fmla="*/ 26 h 132"/>
                <a:gd name="T2" fmla="*/ 174 w 174"/>
                <a:gd name="T3" fmla="*/ 0 h 132"/>
                <a:gd name="T4" fmla="*/ 162 w 174"/>
                <a:gd name="T5" fmla="*/ 22 h 132"/>
                <a:gd name="T6" fmla="*/ 164 w 174"/>
                <a:gd name="T7" fmla="*/ 34 h 132"/>
                <a:gd name="T8" fmla="*/ 150 w 174"/>
                <a:gd name="T9" fmla="*/ 58 h 132"/>
                <a:gd name="T10" fmla="*/ 150 w 174"/>
                <a:gd name="T11" fmla="*/ 68 h 132"/>
                <a:gd name="T12" fmla="*/ 156 w 174"/>
                <a:gd name="T13" fmla="*/ 68 h 132"/>
                <a:gd name="T14" fmla="*/ 146 w 174"/>
                <a:gd name="T15" fmla="*/ 102 h 132"/>
                <a:gd name="T16" fmla="*/ 112 w 174"/>
                <a:gd name="T17" fmla="*/ 106 h 132"/>
                <a:gd name="T18" fmla="*/ 106 w 174"/>
                <a:gd name="T19" fmla="*/ 94 h 132"/>
                <a:gd name="T20" fmla="*/ 78 w 174"/>
                <a:gd name="T21" fmla="*/ 98 h 132"/>
                <a:gd name="T22" fmla="*/ 80 w 174"/>
                <a:gd name="T23" fmla="*/ 110 h 132"/>
                <a:gd name="T24" fmla="*/ 76 w 174"/>
                <a:gd name="T25" fmla="*/ 118 h 132"/>
                <a:gd name="T26" fmla="*/ 76 w 174"/>
                <a:gd name="T27" fmla="*/ 132 h 132"/>
                <a:gd name="T28" fmla="*/ 16 w 174"/>
                <a:gd name="T29" fmla="*/ 132 h 132"/>
                <a:gd name="T30" fmla="*/ 0 w 174"/>
                <a:gd name="T31" fmla="*/ 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32">
                  <a:moveTo>
                    <a:pt x="0" y="26"/>
                  </a:moveTo>
                  <a:lnTo>
                    <a:pt x="174" y="0"/>
                  </a:lnTo>
                  <a:lnTo>
                    <a:pt x="162" y="22"/>
                  </a:lnTo>
                  <a:lnTo>
                    <a:pt x="164" y="34"/>
                  </a:lnTo>
                  <a:lnTo>
                    <a:pt x="150" y="58"/>
                  </a:lnTo>
                  <a:lnTo>
                    <a:pt x="150" y="68"/>
                  </a:lnTo>
                  <a:lnTo>
                    <a:pt x="156" y="68"/>
                  </a:lnTo>
                  <a:lnTo>
                    <a:pt x="146" y="102"/>
                  </a:lnTo>
                  <a:lnTo>
                    <a:pt x="112" y="106"/>
                  </a:lnTo>
                  <a:lnTo>
                    <a:pt x="106" y="94"/>
                  </a:lnTo>
                  <a:lnTo>
                    <a:pt x="78" y="98"/>
                  </a:lnTo>
                  <a:lnTo>
                    <a:pt x="80" y="110"/>
                  </a:lnTo>
                  <a:lnTo>
                    <a:pt x="76" y="118"/>
                  </a:lnTo>
                  <a:lnTo>
                    <a:pt x="76" y="132"/>
                  </a:lnTo>
                  <a:lnTo>
                    <a:pt x="16" y="13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Freeform 58">
              <a:extLst>
                <a:ext uri="{FF2B5EF4-FFF2-40B4-BE49-F238E27FC236}">
                  <a16:creationId xmlns:a16="http://schemas.microsoft.com/office/drawing/2014/main" id="{BCE0EE68-F9AD-994F-9EE8-B6E0DACB2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1292"/>
              <a:ext cx="180" cy="198"/>
            </a:xfrm>
            <a:custGeom>
              <a:avLst/>
              <a:gdLst>
                <a:gd name="T0" fmla="*/ 112 w 180"/>
                <a:gd name="T1" fmla="*/ 6 h 198"/>
                <a:gd name="T2" fmla="*/ 146 w 180"/>
                <a:gd name="T3" fmla="*/ 0 h 198"/>
                <a:gd name="T4" fmla="*/ 150 w 180"/>
                <a:gd name="T5" fmla="*/ 18 h 198"/>
                <a:gd name="T6" fmla="*/ 166 w 180"/>
                <a:gd name="T7" fmla="*/ 18 h 198"/>
                <a:gd name="T8" fmla="*/ 180 w 180"/>
                <a:gd name="T9" fmla="*/ 106 h 198"/>
                <a:gd name="T10" fmla="*/ 162 w 180"/>
                <a:gd name="T11" fmla="*/ 108 h 198"/>
                <a:gd name="T12" fmla="*/ 168 w 180"/>
                <a:gd name="T13" fmla="*/ 152 h 198"/>
                <a:gd name="T14" fmla="*/ 52 w 180"/>
                <a:gd name="T15" fmla="*/ 168 h 198"/>
                <a:gd name="T16" fmla="*/ 36 w 180"/>
                <a:gd name="T17" fmla="*/ 180 h 198"/>
                <a:gd name="T18" fmla="*/ 34 w 180"/>
                <a:gd name="T19" fmla="*/ 188 h 198"/>
                <a:gd name="T20" fmla="*/ 18 w 180"/>
                <a:gd name="T21" fmla="*/ 186 h 198"/>
                <a:gd name="T22" fmla="*/ 8 w 180"/>
                <a:gd name="T23" fmla="*/ 198 h 198"/>
                <a:gd name="T24" fmla="*/ 0 w 180"/>
                <a:gd name="T25" fmla="*/ 196 h 198"/>
                <a:gd name="T26" fmla="*/ 10 w 180"/>
                <a:gd name="T27" fmla="*/ 176 h 198"/>
                <a:gd name="T28" fmla="*/ 30 w 180"/>
                <a:gd name="T29" fmla="*/ 166 h 198"/>
                <a:gd name="T30" fmla="*/ 40 w 180"/>
                <a:gd name="T31" fmla="*/ 152 h 198"/>
                <a:gd name="T32" fmla="*/ 32 w 180"/>
                <a:gd name="T33" fmla="*/ 146 h 198"/>
                <a:gd name="T34" fmla="*/ 30 w 180"/>
                <a:gd name="T35" fmla="*/ 120 h 198"/>
                <a:gd name="T36" fmla="*/ 16 w 180"/>
                <a:gd name="T37" fmla="*/ 118 h 198"/>
                <a:gd name="T38" fmla="*/ 18 w 180"/>
                <a:gd name="T39" fmla="*/ 90 h 198"/>
                <a:gd name="T40" fmla="*/ 26 w 180"/>
                <a:gd name="T41" fmla="*/ 90 h 198"/>
                <a:gd name="T42" fmla="*/ 24 w 180"/>
                <a:gd name="T43" fmla="*/ 78 h 198"/>
                <a:gd name="T44" fmla="*/ 32 w 180"/>
                <a:gd name="T45" fmla="*/ 70 h 198"/>
                <a:gd name="T46" fmla="*/ 32 w 180"/>
                <a:gd name="T47" fmla="*/ 56 h 198"/>
                <a:gd name="T48" fmla="*/ 36 w 180"/>
                <a:gd name="T49" fmla="*/ 48 h 198"/>
                <a:gd name="T50" fmla="*/ 34 w 180"/>
                <a:gd name="T51" fmla="*/ 36 h 198"/>
                <a:gd name="T52" fmla="*/ 62 w 180"/>
                <a:gd name="T53" fmla="*/ 32 h 198"/>
                <a:gd name="T54" fmla="*/ 68 w 180"/>
                <a:gd name="T55" fmla="*/ 44 h 198"/>
                <a:gd name="T56" fmla="*/ 102 w 180"/>
                <a:gd name="T57" fmla="*/ 40 h 198"/>
                <a:gd name="T58" fmla="*/ 112 w 180"/>
                <a:gd name="T59" fmla="*/ 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198">
                  <a:moveTo>
                    <a:pt x="112" y="6"/>
                  </a:moveTo>
                  <a:lnTo>
                    <a:pt x="146" y="0"/>
                  </a:lnTo>
                  <a:lnTo>
                    <a:pt x="150" y="18"/>
                  </a:lnTo>
                  <a:lnTo>
                    <a:pt x="166" y="18"/>
                  </a:lnTo>
                  <a:lnTo>
                    <a:pt x="180" y="106"/>
                  </a:lnTo>
                  <a:lnTo>
                    <a:pt x="162" y="108"/>
                  </a:lnTo>
                  <a:lnTo>
                    <a:pt x="168" y="152"/>
                  </a:lnTo>
                  <a:lnTo>
                    <a:pt x="52" y="168"/>
                  </a:lnTo>
                  <a:lnTo>
                    <a:pt x="36" y="180"/>
                  </a:lnTo>
                  <a:lnTo>
                    <a:pt x="34" y="188"/>
                  </a:lnTo>
                  <a:lnTo>
                    <a:pt x="18" y="186"/>
                  </a:lnTo>
                  <a:lnTo>
                    <a:pt x="8" y="198"/>
                  </a:lnTo>
                  <a:lnTo>
                    <a:pt x="0" y="196"/>
                  </a:lnTo>
                  <a:lnTo>
                    <a:pt x="10" y="176"/>
                  </a:lnTo>
                  <a:lnTo>
                    <a:pt x="30" y="166"/>
                  </a:lnTo>
                  <a:lnTo>
                    <a:pt x="40" y="152"/>
                  </a:lnTo>
                  <a:lnTo>
                    <a:pt x="32" y="146"/>
                  </a:lnTo>
                  <a:lnTo>
                    <a:pt x="30" y="120"/>
                  </a:lnTo>
                  <a:lnTo>
                    <a:pt x="16" y="118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4" y="78"/>
                  </a:lnTo>
                  <a:lnTo>
                    <a:pt x="32" y="70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34" y="36"/>
                  </a:lnTo>
                  <a:lnTo>
                    <a:pt x="62" y="32"/>
                  </a:lnTo>
                  <a:lnTo>
                    <a:pt x="68" y="44"/>
                  </a:lnTo>
                  <a:lnTo>
                    <a:pt x="102" y="40"/>
                  </a:lnTo>
                  <a:lnTo>
                    <a:pt x="112" y="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Freeform 59">
              <a:extLst>
                <a:ext uri="{FF2B5EF4-FFF2-40B4-BE49-F238E27FC236}">
                  <a16:creationId xmlns:a16="http://schemas.microsoft.com/office/drawing/2014/main" id="{E6E25E6E-73E4-5346-A239-04C92A28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8" y="1210"/>
              <a:ext cx="256" cy="188"/>
            </a:xfrm>
            <a:custGeom>
              <a:avLst/>
              <a:gdLst>
                <a:gd name="T0" fmla="*/ 24 w 256"/>
                <a:gd name="T1" fmla="*/ 20 h 188"/>
                <a:gd name="T2" fmla="*/ 188 w 256"/>
                <a:gd name="T3" fmla="*/ 0 h 188"/>
                <a:gd name="T4" fmla="*/ 204 w 256"/>
                <a:gd name="T5" fmla="*/ 24 h 188"/>
                <a:gd name="T6" fmla="*/ 224 w 256"/>
                <a:gd name="T7" fmla="*/ 42 h 188"/>
                <a:gd name="T8" fmla="*/ 222 w 256"/>
                <a:gd name="T9" fmla="*/ 44 h 188"/>
                <a:gd name="T10" fmla="*/ 220 w 256"/>
                <a:gd name="T11" fmla="*/ 50 h 188"/>
                <a:gd name="T12" fmla="*/ 224 w 256"/>
                <a:gd name="T13" fmla="*/ 66 h 188"/>
                <a:gd name="T14" fmla="*/ 230 w 256"/>
                <a:gd name="T15" fmla="*/ 80 h 188"/>
                <a:gd name="T16" fmla="*/ 256 w 256"/>
                <a:gd name="T17" fmla="*/ 102 h 188"/>
                <a:gd name="T18" fmla="*/ 248 w 256"/>
                <a:gd name="T19" fmla="*/ 122 h 188"/>
                <a:gd name="T20" fmla="*/ 250 w 256"/>
                <a:gd name="T21" fmla="*/ 136 h 188"/>
                <a:gd name="T22" fmla="*/ 240 w 256"/>
                <a:gd name="T23" fmla="*/ 150 h 188"/>
                <a:gd name="T24" fmla="*/ 160 w 256"/>
                <a:gd name="T25" fmla="*/ 162 h 188"/>
                <a:gd name="T26" fmla="*/ 154 w 256"/>
                <a:gd name="T27" fmla="*/ 176 h 188"/>
                <a:gd name="T28" fmla="*/ 74 w 256"/>
                <a:gd name="T29" fmla="*/ 188 h 188"/>
                <a:gd name="T30" fmla="*/ 60 w 256"/>
                <a:gd name="T31" fmla="*/ 100 h 188"/>
                <a:gd name="T32" fmla="*/ 44 w 256"/>
                <a:gd name="T33" fmla="*/ 100 h 188"/>
                <a:gd name="T34" fmla="*/ 40 w 256"/>
                <a:gd name="T35" fmla="*/ 82 h 188"/>
                <a:gd name="T36" fmla="*/ 0 w 256"/>
                <a:gd name="T37" fmla="*/ 88 h 188"/>
                <a:gd name="T38" fmla="*/ 0 w 256"/>
                <a:gd name="T39" fmla="*/ 78 h 188"/>
                <a:gd name="T40" fmla="*/ 14 w 256"/>
                <a:gd name="T41" fmla="*/ 54 h 188"/>
                <a:gd name="T42" fmla="*/ 12 w 256"/>
                <a:gd name="T43" fmla="*/ 40 h 188"/>
                <a:gd name="T44" fmla="*/ 24 w 256"/>
                <a:gd name="T45" fmla="*/ 2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188">
                  <a:moveTo>
                    <a:pt x="24" y="20"/>
                  </a:moveTo>
                  <a:lnTo>
                    <a:pt x="188" y="0"/>
                  </a:lnTo>
                  <a:lnTo>
                    <a:pt x="204" y="24"/>
                  </a:lnTo>
                  <a:lnTo>
                    <a:pt x="224" y="42"/>
                  </a:lnTo>
                  <a:lnTo>
                    <a:pt x="222" y="44"/>
                  </a:lnTo>
                  <a:lnTo>
                    <a:pt x="220" y="50"/>
                  </a:lnTo>
                  <a:lnTo>
                    <a:pt x="224" y="66"/>
                  </a:lnTo>
                  <a:lnTo>
                    <a:pt x="230" y="80"/>
                  </a:lnTo>
                  <a:lnTo>
                    <a:pt x="256" y="102"/>
                  </a:lnTo>
                  <a:lnTo>
                    <a:pt x="248" y="122"/>
                  </a:lnTo>
                  <a:lnTo>
                    <a:pt x="250" y="136"/>
                  </a:lnTo>
                  <a:lnTo>
                    <a:pt x="240" y="150"/>
                  </a:lnTo>
                  <a:lnTo>
                    <a:pt x="160" y="162"/>
                  </a:lnTo>
                  <a:lnTo>
                    <a:pt x="154" y="176"/>
                  </a:lnTo>
                  <a:lnTo>
                    <a:pt x="74" y="188"/>
                  </a:lnTo>
                  <a:lnTo>
                    <a:pt x="60" y="100"/>
                  </a:lnTo>
                  <a:lnTo>
                    <a:pt x="44" y="100"/>
                  </a:lnTo>
                  <a:lnTo>
                    <a:pt x="40" y="82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14" y="54"/>
                  </a:lnTo>
                  <a:lnTo>
                    <a:pt x="12" y="4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Freeform 60">
              <a:extLst>
                <a:ext uri="{FF2B5EF4-FFF2-40B4-BE49-F238E27FC236}">
                  <a16:creationId xmlns:a16="http://schemas.microsoft.com/office/drawing/2014/main" id="{17F6963D-EBFD-1B4E-9B90-08B1DB704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292"/>
              <a:ext cx="206" cy="132"/>
            </a:xfrm>
            <a:custGeom>
              <a:avLst/>
              <a:gdLst>
                <a:gd name="T0" fmla="*/ 16 w 206"/>
                <a:gd name="T1" fmla="*/ 20 h 132"/>
                <a:gd name="T2" fmla="*/ 176 w 206"/>
                <a:gd name="T3" fmla="*/ 0 h 132"/>
                <a:gd name="T4" fmla="*/ 198 w 206"/>
                <a:gd name="T5" fmla="*/ 4 h 132"/>
                <a:gd name="T6" fmla="*/ 206 w 206"/>
                <a:gd name="T7" fmla="*/ 16 h 132"/>
                <a:gd name="T8" fmla="*/ 202 w 206"/>
                <a:gd name="T9" fmla="*/ 30 h 132"/>
                <a:gd name="T10" fmla="*/ 188 w 206"/>
                <a:gd name="T11" fmla="*/ 44 h 132"/>
                <a:gd name="T12" fmla="*/ 184 w 206"/>
                <a:gd name="T13" fmla="*/ 84 h 132"/>
                <a:gd name="T14" fmla="*/ 124 w 206"/>
                <a:gd name="T15" fmla="*/ 118 h 132"/>
                <a:gd name="T16" fmla="*/ 110 w 206"/>
                <a:gd name="T17" fmla="*/ 130 h 132"/>
                <a:gd name="T18" fmla="*/ 96 w 206"/>
                <a:gd name="T19" fmla="*/ 132 h 132"/>
                <a:gd name="T20" fmla="*/ 94 w 206"/>
                <a:gd name="T21" fmla="*/ 126 h 132"/>
                <a:gd name="T22" fmla="*/ 82 w 206"/>
                <a:gd name="T23" fmla="*/ 128 h 132"/>
                <a:gd name="T24" fmla="*/ 74 w 206"/>
                <a:gd name="T25" fmla="*/ 110 h 132"/>
                <a:gd name="T26" fmla="*/ 52 w 206"/>
                <a:gd name="T27" fmla="*/ 112 h 132"/>
                <a:gd name="T28" fmla="*/ 50 w 206"/>
                <a:gd name="T29" fmla="*/ 94 h 132"/>
                <a:gd name="T30" fmla="*/ 38 w 206"/>
                <a:gd name="T31" fmla="*/ 96 h 132"/>
                <a:gd name="T32" fmla="*/ 38 w 206"/>
                <a:gd name="T33" fmla="*/ 88 h 132"/>
                <a:gd name="T34" fmla="*/ 16 w 206"/>
                <a:gd name="T35" fmla="*/ 92 h 132"/>
                <a:gd name="T36" fmla="*/ 12 w 206"/>
                <a:gd name="T37" fmla="*/ 66 h 132"/>
                <a:gd name="T38" fmla="*/ 0 w 206"/>
                <a:gd name="T39" fmla="*/ 68 h 132"/>
                <a:gd name="T40" fmla="*/ 10 w 206"/>
                <a:gd name="T41" fmla="*/ 54 h 132"/>
                <a:gd name="T42" fmla="*/ 8 w 206"/>
                <a:gd name="T43" fmla="*/ 40 h 132"/>
                <a:gd name="T44" fmla="*/ 16 w 206"/>
                <a:gd name="T45" fmla="*/ 2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132">
                  <a:moveTo>
                    <a:pt x="16" y="20"/>
                  </a:moveTo>
                  <a:lnTo>
                    <a:pt x="176" y="0"/>
                  </a:lnTo>
                  <a:lnTo>
                    <a:pt x="198" y="4"/>
                  </a:lnTo>
                  <a:lnTo>
                    <a:pt x="206" y="16"/>
                  </a:lnTo>
                  <a:lnTo>
                    <a:pt x="202" y="30"/>
                  </a:lnTo>
                  <a:lnTo>
                    <a:pt x="188" y="44"/>
                  </a:lnTo>
                  <a:lnTo>
                    <a:pt x="184" y="84"/>
                  </a:lnTo>
                  <a:lnTo>
                    <a:pt x="124" y="118"/>
                  </a:lnTo>
                  <a:lnTo>
                    <a:pt x="110" y="130"/>
                  </a:lnTo>
                  <a:lnTo>
                    <a:pt x="96" y="132"/>
                  </a:lnTo>
                  <a:lnTo>
                    <a:pt x="94" y="126"/>
                  </a:lnTo>
                  <a:lnTo>
                    <a:pt x="82" y="128"/>
                  </a:lnTo>
                  <a:lnTo>
                    <a:pt x="74" y="110"/>
                  </a:lnTo>
                  <a:lnTo>
                    <a:pt x="52" y="11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38" y="88"/>
                  </a:lnTo>
                  <a:lnTo>
                    <a:pt x="16" y="92"/>
                  </a:lnTo>
                  <a:lnTo>
                    <a:pt x="12" y="66"/>
                  </a:lnTo>
                  <a:lnTo>
                    <a:pt x="0" y="68"/>
                  </a:lnTo>
                  <a:lnTo>
                    <a:pt x="10" y="54"/>
                  </a:lnTo>
                  <a:lnTo>
                    <a:pt x="8" y="40"/>
                  </a:lnTo>
                  <a:lnTo>
                    <a:pt x="16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61">
              <a:extLst>
                <a:ext uri="{FF2B5EF4-FFF2-40B4-BE49-F238E27FC236}">
                  <a16:creationId xmlns:a16="http://schemas.microsoft.com/office/drawing/2014/main" id="{0C8F76CF-D428-CB4A-9AEA-7CB03642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1282"/>
              <a:ext cx="234" cy="182"/>
            </a:xfrm>
            <a:custGeom>
              <a:avLst/>
              <a:gdLst>
                <a:gd name="T0" fmla="*/ 110 w 234"/>
                <a:gd name="T1" fmla="*/ 14 h 182"/>
                <a:gd name="T2" fmla="*/ 188 w 234"/>
                <a:gd name="T3" fmla="*/ 0 h 182"/>
                <a:gd name="T4" fmla="*/ 210 w 234"/>
                <a:gd name="T5" fmla="*/ 4 h 182"/>
                <a:gd name="T6" fmla="*/ 234 w 234"/>
                <a:gd name="T7" fmla="*/ 46 h 182"/>
                <a:gd name="T8" fmla="*/ 228 w 234"/>
                <a:gd name="T9" fmla="*/ 60 h 182"/>
                <a:gd name="T10" fmla="*/ 212 w 234"/>
                <a:gd name="T11" fmla="*/ 54 h 182"/>
                <a:gd name="T12" fmla="*/ 218 w 234"/>
                <a:gd name="T13" fmla="*/ 86 h 182"/>
                <a:gd name="T14" fmla="*/ 208 w 234"/>
                <a:gd name="T15" fmla="*/ 96 h 182"/>
                <a:gd name="T16" fmla="*/ 212 w 234"/>
                <a:gd name="T17" fmla="*/ 154 h 182"/>
                <a:gd name="T18" fmla="*/ 158 w 234"/>
                <a:gd name="T19" fmla="*/ 164 h 182"/>
                <a:gd name="T20" fmla="*/ 156 w 234"/>
                <a:gd name="T21" fmla="*/ 152 h 182"/>
                <a:gd name="T22" fmla="*/ 2 w 234"/>
                <a:gd name="T23" fmla="*/ 182 h 182"/>
                <a:gd name="T24" fmla="*/ 0 w 234"/>
                <a:gd name="T25" fmla="*/ 168 h 182"/>
                <a:gd name="T26" fmla="*/ 14 w 234"/>
                <a:gd name="T27" fmla="*/ 152 h 182"/>
                <a:gd name="T28" fmla="*/ 12 w 234"/>
                <a:gd name="T29" fmla="*/ 142 h 182"/>
                <a:gd name="T30" fmla="*/ 22 w 234"/>
                <a:gd name="T31" fmla="*/ 140 h 182"/>
                <a:gd name="T32" fmla="*/ 96 w 234"/>
                <a:gd name="T33" fmla="*/ 94 h 182"/>
                <a:gd name="T34" fmla="*/ 100 w 234"/>
                <a:gd name="T35" fmla="*/ 54 h 182"/>
                <a:gd name="T36" fmla="*/ 114 w 234"/>
                <a:gd name="T37" fmla="*/ 40 h 182"/>
                <a:gd name="T38" fmla="*/ 118 w 234"/>
                <a:gd name="T39" fmla="*/ 26 h 182"/>
                <a:gd name="T40" fmla="*/ 110 w 234"/>
                <a:gd name="T41" fmla="*/ 1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182">
                  <a:moveTo>
                    <a:pt x="110" y="14"/>
                  </a:moveTo>
                  <a:lnTo>
                    <a:pt x="188" y="0"/>
                  </a:lnTo>
                  <a:lnTo>
                    <a:pt x="210" y="4"/>
                  </a:lnTo>
                  <a:lnTo>
                    <a:pt x="234" y="46"/>
                  </a:lnTo>
                  <a:lnTo>
                    <a:pt x="228" y="60"/>
                  </a:lnTo>
                  <a:lnTo>
                    <a:pt x="212" y="54"/>
                  </a:lnTo>
                  <a:lnTo>
                    <a:pt x="218" y="86"/>
                  </a:lnTo>
                  <a:lnTo>
                    <a:pt x="208" y="96"/>
                  </a:lnTo>
                  <a:lnTo>
                    <a:pt x="212" y="154"/>
                  </a:lnTo>
                  <a:lnTo>
                    <a:pt x="158" y="164"/>
                  </a:lnTo>
                  <a:lnTo>
                    <a:pt x="156" y="152"/>
                  </a:lnTo>
                  <a:lnTo>
                    <a:pt x="2" y="182"/>
                  </a:lnTo>
                  <a:lnTo>
                    <a:pt x="0" y="168"/>
                  </a:lnTo>
                  <a:lnTo>
                    <a:pt x="14" y="152"/>
                  </a:lnTo>
                  <a:lnTo>
                    <a:pt x="12" y="142"/>
                  </a:lnTo>
                  <a:lnTo>
                    <a:pt x="22" y="140"/>
                  </a:lnTo>
                  <a:lnTo>
                    <a:pt x="96" y="94"/>
                  </a:lnTo>
                  <a:lnTo>
                    <a:pt x="100" y="54"/>
                  </a:lnTo>
                  <a:lnTo>
                    <a:pt x="114" y="40"/>
                  </a:lnTo>
                  <a:lnTo>
                    <a:pt x="118" y="26"/>
                  </a:lnTo>
                  <a:lnTo>
                    <a:pt x="11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Freeform 62">
              <a:extLst>
                <a:ext uri="{FF2B5EF4-FFF2-40B4-BE49-F238E27FC236}">
                  <a16:creationId xmlns:a16="http://schemas.microsoft.com/office/drawing/2014/main" id="{336568CA-A7BA-214A-B8BE-E3B6BB7F4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268"/>
              <a:ext cx="148" cy="232"/>
            </a:xfrm>
            <a:custGeom>
              <a:avLst/>
              <a:gdLst>
                <a:gd name="T0" fmla="*/ 2 w 148"/>
                <a:gd name="T1" fmla="*/ 18 h 232"/>
                <a:gd name="T2" fmla="*/ 84 w 148"/>
                <a:gd name="T3" fmla="*/ 4 h 232"/>
                <a:gd name="T4" fmla="*/ 140 w 148"/>
                <a:gd name="T5" fmla="*/ 0 h 232"/>
                <a:gd name="T6" fmla="*/ 148 w 148"/>
                <a:gd name="T7" fmla="*/ 14 h 232"/>
                <a:gd name="T8" fmla="*/ 142 w 148"/>
                <a:gd name="T9" fmla="*/ 40 h 232"/>
                <a:gd name="T10" fmla="*/ 126 w 148"/>
                <a:gd name="T11" fmla="*/ 40 h 232"/>
                <a:gd name="T12" fmla="*/ 108 w 148"/>
                <a:gd name="T13" fmla="*/ 48 h 232"/>
                <a:gd name="T14" fmla="*/ 114 w 148"/>
                <a:gd name="T15" fmla="*/ 74 h 232"/>
                <a:gd name="T16" fmla="*/ 104 w 148"/>
                <a:gd name="T17" fmla="*/ 110 h 232"/>
                <a:gd name="T18" fmla="*/ 96 w 148"/>
                <a:gd name="T19" fmla="*/ 112 h 232"/>
                <a:gd name="T20" fmla="*/ 92 w 148"/>
                <a:gd name="T21" fmla="*/ 124 h 232"/>
                <a:gd name="T22" fmla="*/ 100 w 148"/>
                <a:gd name="T23" fmla="*/ 132 h 232"/>
                <a:gd name="T24" fmla="*/ 92 w 148"/>
                <a:gd name="T25" fmla="*/ 146 h 232"/>
                <a:gd name="T26" fmla="*/ 74 w 148"/>
                <a:gd name="T27" fmla="*/ 158 h 232"/>
                <a:gd name="T28" fmla="*/ 62 w 148"/>
                <a:gd name="T29" fmla="*/ 174 h 232"/>
                <a:gd name="T30" fmla="*/ 64 w 148"/>
                <a:gd name="T31" fmla="*/ 188 h 232"/>
                <a:gd name="T32" fmla="*/ 50 w 148"/>
                <a:gd name="T33" fmla="*/ 204 h 232"/>
                <a:gd name="T34" fmla="*/ 48 w 148"/>
                <a:gd name="T35" fmla="*/ 230 h 232"/>
                <a:gd name="T36" fmla="*/ 34 w 148"/>
                <a:gd name="T37" fmla="*/ 230 h 232"/>
                <a:gd name="T38" fmla="*/ 16 w 148"/>
                <a:gd name="T39" fmla="*/ 232 h 232"/>
                <a:gd name="T40" fmla="*/ 4 w 148"/>
                <a:gd name="T41" fmla="*/ 168 h 232"/>
                <a:gd name="T42" fmla="*/ 0 w 148"/>
                <a:gd name="T43" fmla="*/ 110 h 232"/>
                <a:gd name="T44" fmla="*/ 10 w 148"/>
                <a:gd name="T45" fmla="*/ 100 h 232"/>
                <a:gd name="T46" fmla="*/ 4 w 148"/>
                <a:gd name="T47" fmla="*/ 68 h 232"/>
                <a:gd name="T48" fmla="*/ 20 w 148"/>
                <a:gd name="T49" fmla="*/ 74 h 232"/>
                <a:gd name="T50" fmla="*/ 26 w 148"/>
                <a:gd name="T51" fmla="*/ 60 h 232"/>
                <a:gd name="T52" fmla="*/ 2 w 148"/>
                <a:gd name="T53" fmla="*/ 1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232">
                  <a:moveTo>
                    <a:pt x="2" y="18"/>
                  </a:moveTo>
                  <a:lnTo>
                    <a:pt x="84" y="4"/>
                  </a:lnTo>
                  <a:lnTo>
                    <a:pt x="140" y="0"/>
                  </a:lnTo>
                  <a:lnTo>
                    <a:pt x="148" y="14"/>
                  </a:lnTo>
                  <a:lnTo>
                    <a:pt x="142" y="40"/>
                  </a:lnTo>
                  <a:lnTo>
                    <a:pt x="126" y="40"/>
                  </a:lnTo>
                  <a:lnTo>
                    <a:pt x="108" y="48"/>
                  </a:lnTo>
                  <a:lnTo>
                    <a:pt x="114" y="74"/>
                  </a:lnTo>
                  <a:lnTo>
                    <a:pt x="104" y="110"/>
                  </a:lnTo>
                  <a:lnTo>
                    <a:pt x="96" y="112"/>
                  </a:lnTo>
                  <a:lnTo>
                    <a:pt x="92" y="124"/>
                  </a:lnTo>
                  <a:lnTo>
                    <a:pt x="100" y="132"/>
                  </a:lnTo>
                  <a:lnTo>
                    <a:pt x="92" y="146"/>
                  </a:lnTo>
                  <a:lnTo>
                    <a:pt x="74" y="158"/>
                  </a:lnTo>
                  <a:lnTo>
                    <a:pt x="62" y="174"/>
                  </a:lnTo>
                  <a:lnTo>
                    <a:pt x="64" y="188"/>
                  </a:lnTo>
                  <a:lnTo>
                    <a:pt x="50" y="204"/>
                  </a:lnTo>
                  <a:lnTo>
                    <a:pt x="48" y="230"/>
                  </a:lnTo>
                  <a:lnTo>
                    <a:pt x="34" y="230"/>
                  </a:lnTo>
                  <a:lnTo>
                    <a:pt x="16" y="232"/>
                  </a:lnTo>
                  <a:lnTo>
                    <a:pt x="4" y="168"/>
                  </a:lnTo>
                  <a:lnTo>
                    <a:pt x="0" y="110"/>
                  </a:lnTo>
                  <a:lnTo>
                    <a:pt x="10" y="100"/>
                  </a:lnTo>
                  <a:lnTo>
                    <a:pt x="4" y="68"/>
                  </a:lnTo>
                  <a:lnTo>
                    <a:pt x="20" y="74"/>
                  </a:lnTo>
                  <a:lnTo>
                    <a:pt x="26" y="6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Freeform 63">
              <a:extLst>
                <a:ext uri="{FF2B5EF4-FFF2-40B4-BE49-F238E27FC236}">
                  <a16:creationId xmlns:a16="http://schemas.microsoft.com/office/drawing/2014/main" id="{CB9E6BDF-4488-834A-8394-FD5CCE7DD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434"/>
              <a:ext cx="228" cy="138"/>
            </a:xfrm>
            <a:custGeom>
              <a:avLst/>
              <a:gdLst>
                <a:gd name="T0" fmla="*/ 6 w 228"/>
                <a:gd name="T1" fmla="*/ 30 h 138"/>
                <a:gd name="T2" fmla="*/ 160 w 228"/>
                <a:gd name="T3" fmla="*/ 0 h 138"/>
                <a:gd name="T4" fmla="*/ 162 w 228"/>
                <a:gd name="T5" fmla="*/ 12 h 138"/>
                <a:gd name="T6" fmla="*/ 216 w 228"/>
                <a:gd name="T7" fmla="*/ 2 h 138"/>
                <a:gd name="T8" fmla="*/ 228 w 228"/>
                <a:gd name="T9" fmla="*/ 66 h 138"/>
                <a:gd name="T10" fmla="*/ 222 w 228"/>
                <a:gd name="T11" fmla="*/ 72 h 138"/>
                <a:gd name="T12" fmla="*/ 194 w 228"/>
                <a:gd name="T13" fmla="*/ 78 h 138"/>
                <a:gd name="T14" fmla="*/ 184 w 228"/>
                <a:gd name="T15" fmla="*/ 74 h 138"/>
                <a:gd name="T16" fmla="*/ 160 w 228"/>
                <a:gd name="T17" fmla="*/ 78 h 138"/>
                <a:gd name="T18" fmla="*/ 164 w 228"/>
                <a:gd name="T19" fmla="*/ 96 h 138"/>
                <a:gd name="T20" fmla="*/ 140 w 228"/>
                <a:gd name="T21" fmla="*/ 100 h 138"/>
                <a:gd name="T22" fmla="*/ 132 w 228"/>
                <a:gd name="T23" fmla="*/ 112 h 138"/>
                <a:gd name="T24" fmla="*/ 134 w 228"/>
                <a:gd name="T25" fmla="*/ 120 h 138"/>
                <a:gd name="T26" fmla="*/ 140 w 228"/>
                <a:gd name="T27" fmla="*/ 128 h 138"/>
                <a:gd name="T28" fmla="*/ 142 w 228"/>
                <a:gd name="T29" fmla="*/ 132 h 138"/>
                <a:gd name="T30" fmla="*/ 106 w 228"/>
                <a:gd name="T31" fmla="*/ 138 h 138"/>
                <a:gd name="T32" fmla="*/ 100 w 228"/>
                <a:gd name="T33" fmla="*/ 132 h 138"/>
                <a:gd name="T34" fmla="*/ 72 w 228"/>
                <a:gd name="T35" fmla="*/ 138 h 138"/>
                <a:gd name="T36" fmla="*/ 62 w 228"/>
                <a:gd name="T37" fmla="*/ 120 h 138"/>
                <a:gd name="T38" fmla="*/ 42 w 228"/>
                <a:gd name="T39" fmla="*/ 108 h 138"/>
                <a:gd name="T40" fmla="*/ 34 w 228"/>
                <a:gd name="T41" fmla="*/ 96 h 138"/>
                <a:gd name="T42" fmla="*/ 24 w 228"/>
                <a:gd name="T43" fmla="*/ 72 h 138"/>
                <a:gd name="T44" fmla="*/ 0 w 228"/>
                <a:gd name="T45" fmla="*/ 38 h 138"/>
                <a:gd name="T46" fmla="*/ 6 w 228"/>
                <a:gd name="T47" fmla="*/ 3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8" h="138">
                  <a:moveTo>
                    <a:pt x="6" y="30"/>
                  </a:moveTo>
                  <a:lnTo>
                    <a:pt x="160" y="0"/>
                  </a:lnTo>
                  <a:lnTo>
                    <a:pt x="162" y="12"/>
                  </a:lnTo>
                  <a:lnTo>
                    <a:pt x="216" y="2"/>
                  </a:lnTo>
                  <a:lnTo>
                    <a:pt x="228" y="66"/>
                  </a:lnTo>
                  <a:lnTo>
                    <a:pt x="222" y="72"/>
                  </a:lnTo>
                  <a:lnTo>
                    <a:pt x="194" y="78"/>
                  </a:lnTo>
                  <a:lnTo>
                    <a:pt x="184" y="74"/>
                  </a:lnTo>
                  <a:lnTo>
                    <a:pt x="160" y="78"/>
                  </a:lnTo>
                  <a:lnTo>
                    <a:pt x="164" y="96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20"/>
                  </a:lnTo>
                  <a:lnTo>
                    <a:pt x="140" y="128"/>
                  </a:lnTo>
                  <a:lnTo>
                    <a:pt x="142" y="132"/>
                  </a:lnTo>
                  <a:lnTo>
                    <a:pt x="106" y="138"/>
                  </a:lnTo>
                  <a:lnTo>
                    <a:pt x="100" y="132"/>
                  </a:lnTo>
                  <a:lnTo>
                    <a:pt x="72" y="138"/>
                  </a:lnTo>
                  <a:lnTo>
                    <a:pt x="62" y="120"/>
                  </a:lnTo>
                  <a:lnTo>
                    <a:pt x="42" y="108"/>
                  </a:lnTo>
                  <a:lnTo>
                    <a:pt x="34" y="96"/>
                  </a:lnTo>
                  <a:lnTo>
                    <a:pt x="24" y="72"/>
                  </a:lnTo>
                  <a:lnTo>
                    <a:pt x="0" y="38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Freeform 64">
              <a:extLst>
                <a:ext uri="{FF2B5EF4-FFF2-40B4-BE49-F238E27FC236}">
                  <a16:creationId xmlns:a16="http://schemas.microsoft.com/office/drawing/2014/main" id="{815A67F6-56A9-E64F-A91F-81AE3E3CB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" y="1358"/>
              <a:ext cx="200" cy="244"/>
            </a:xfrm>
            <a:custGeom>
              <a:avLst/>
              <a:gdLst>
                <a:gd name="T0" fmla="*/ 40 w 200"/>
                <a:gd name="T1" fmla="*/ 4 h 244"/>
                <a:gd name="T2" fmla="*/ 60 w 200"/>
                <a:gd name="T3" fmla="*/ 0 h 244"/>
                <a:gd name="T4" fmla="*/ 64 w 200"/>
                <a:gd name="T5" fmla="*/ 26 h 244"/>
                <a:gd name="T6" fmla="*/ 86 w 200"/>
                <a:gd name="T7" fmla="*/ 22 h 244"/>
                <a:gd name="T8" fmla="*/ 86 w 200"/>
                <a:gd name="T9" fmla="*/ 30 h 244"/>
                <a:gd name="T10" fmla="*/ 98 w 200"/>
                <a:gd name="T11" fmla="*/ 28 h 244"/>
                <a:gd name="T12" fmla="*/ 100 w 200"/>
                <a:gd name="T13" fmla="*/ 46 h 244"/>
                <a:gd name="T14" fmla="*/ 122 w 200"/>
                <a:gd name="T15" fmla="*/ 44 h 244"/>
                <a:gd name="T16" fmla="*/ 130 w 200"/>
                <a:gd name="T17" fmla="*/ 62 h 244"/>
                <a:gd name="T18" fmla="*/ 142 w 200"/>
                <a:gd name="T19" fmla="*/ 60 h 244"/>
                <a:gd name="T20" fmla="*/ 144 w 200"/>
                <a:gd name="T21" fmla="*/ 66 h 244"/>
                <a:gd name="T22" fmla="*/ 148 w 200"/>
                <a:gd name="T23" fmla="*/ 66 h 244"/>
                <a:gd name="T24" fmla="*/ 150 w 200"/>
                <a:gd name="T25" fmla="*/ 76 h 244"/>
                <a:gd name="T26" fmla="*/ 136 w 200"/>
                <a:gd name="T27" fmla="*/ 92 h 244"/>
                <a:gd name="T28" fmla="*/ 138 w 200"/>
                <a:gd name="T29" fmla="*/ 106 h 244"/>
                <a:gd name="T30" fmla="*/ 132 w 200"/>
                <a:gd name="T31" fmla="*/ 114 h 244"/>
                <a:gd name="T32" fmla="*/ 156 w 200"/>
                <a:gd name="T33" fmla="*/ 148 h 244"/>
                <a:gd name="T34" fmla="*/ 166 w 200"/>
                <a:gd name="T35" fmla="*/ 172 h 244"/>
                <a:gd name="T36" fmla="*/ 176 w 200"/>
                <a:gd name="T37" fmla="*/ 186 h 244"/>
                <a:gd name="T38" fmla="*/ 194 w 200"/>
                <a:gd name="T39" fmla="*/ 196 h 244"/>
                <a:gd name="T40" fmla="*/ 200 w 200"/>
                <a:gd name="T41" fmla="*/ 208 h 244"/>
                <a:gd name="T42" fmla="*/ 58 w 200"/>
                <a:gd name="T43" fmla="*/ 228 h 244"/>
                <a:gd name="T44" fmla="*/ 48 w 200"/>
                <a:gd name="T45" fmla="*/ 244 h 244"/>
                <a:gd name="T46" fmla="*/ 34 w 200"/>
                <a:gd name="T47" fmla="*/ 232 h 244"/>
                <a:gd name="T48" fmla="*/ 16 w 200"/>
                <a:gd name="T49" fmla="*/ 224 h 244"/>
                <a:gd name="T50" fmla="*/ 0 w 200"/>
                <a:gd name="T51" fmla="*/ 204 h 244"/>
                <a:gd name="T52" fmla="*/ 4 w 200"/>
                <a:gd name="T53" fmla="*/ 160 h 244"/>
                <a:gd name="T54" fmla="*/ 20 w 200"/>
                <a:gd name="T55" fmla="*/ 142 h 244"/>
                <a:gd name="T56" fmla="*/ 18 w 200"/>
                <a:gd name="T57" fmla="*/ 122 h 244"/>
                <a:gd name="T58" fmla="*/ 22 w 200"/>
                <a:gd name="T59" fmla="*/ 116 h 244"/>
                <a:gd name="T60" fmla="*/ 18 w 200"/>
                <a:gd name="T61" fmla="*/ 98 h 244"/>
                <a:gd name="T62" fmla="*/ 26 w 200"/>
                <a:gd name="T63" fmla="*/ 86 h 244"/>
                <a:gd name="T64" fmla="*/ 20 w 200"/>
                <a:gd name="T65" fmla="*/ 76 h 244"/>
                <a:gd name="T66" fmla="*/ 28 w 200"/>
                <a:gd name="T67" fmla="*/ 54 h 244"/>
                <a:gd name="T68" fmla="*/ 34 w 200"/>
                <a:gd name="T69" fmla="*/ 16 h 244"/>
                <a:gd name="T70" fmla="*/ 40 w 200"/>
                <a:gd name="T71" fmla="*/ 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" h="244">
                  <a:moveTo>
                    <a:pt x="40" y="4"/>
                  </a:moveTo>
                  <a:lnTo>
                    <a:pt x="60" y="0"/>
                  </a:lnTo>
                  <a:lnTo>
                    <a:pt x="64" y="26"/>
                  </a:lnTo>
                  <a:lnTo>
                    <a:pt x="86" y="22"/>
                  </a:lnTo>
                  <a:lnTo>
                    <a:pt x="86" y="30"/>
                  </a:lnTo>
                  <a:lnTo>
                    <a:pt x="98" y="28"/>
                  </a:lnTo>
                  <a:lnTo>
                    <a:pt x="100" y="46"/>
                  </a:lnTo>
                  <a:lnTo>
                    <a:pt x="122" y="44"/>
                  </a:lnTo>
                  <a:lnTo>
                    <a:pt x="130" y="62"/>
                  </a:lnTo>
                  <a:lnTo>
                    <a:pt x="142" y="60"/>
                  </a:lnTo>
                  <a:lnTo>
                    <a:pt x="144" y="66"/>
                  </a:lnTo>
                  <a:lnTo>
                    <a:pt x="148" y="66"/>
                  </a:lnTo>
                  <a:lnTo>
                    <a:pt x="150" y="76"/>
                  </a:lnTo>
                  <a:lnTo>
                    <a:pt x="136" y="92"/>
                  </a:lnTo>
                  <a:lnTo>
                    <a:pt x="138" y="106"/>
                  </a:lnTo>
                  <a:lnTo>
                    <a:pt x="132" y="114"/>
                  </a:lnTo>
                  <a:lnTo>
                    <a:pt x="156" y="148"/>
                  </a:lnTo>
                  <a:lnTo>
                    <a:pt x="166" y="172"/>
                  </a:lnTo>
                  <a:lnTo>
                    <a:pt x="176" y="186"/>
                  </a:lnTo>
                  <a:lnTo>
                    <a:pt x="194" y="196"/>
                  </a:lnTo>
                  <a:lnTo>
                    <a:pt x="200" y="208"/>
                  </a:lnTo>
                  <a:lnTo>
                    <a:pt x="58" y="228"/>
                  </a:lnTo>
                  <a:lnTo>
                    <a:pt x="48" y="244"/>
                  </a:lnTo>
                  <a:lnTo>
                    <a:pt x="34" y="232"/>
                  </a:lnTo>
                  <a:lnTo>
                    <a:pt x="16" y="224"/>
                  </a:lnTo>
                  <a:lnTo>
                    <a:pt x="0" y="204"/>
                  </a:lnTo>
                  <a:lnTo>
                    <a:pt x="4" y="160"/>
                  </a:lnTo>
                  <a:lnTo>
                    <a:pt x="20" y="142"/>
                  </a:lnTo>
                  <a:lnTo>
                    <a:pt x="18" y="122"/>
                  </a:lnTo>
                  <a:lnTo>
                    <a:pt x="22" y="116"/>
                  </a:lnTo>
                  <a:lnTo>
                    <a:pt x="18" y="98"/>
                  </a:lnTo>
                  <a:lnTo>
                    <a:pt x="26" y="86"/>
                  </a:lnTo>
                  <a:lnTo>
                    <a:pt x="20" y="76"/>
                  </a:lnTo>
                  <a:lnTo>
                    <a:pt x="28" y="54"/>
                  </a:lnTo>
                  <a:lnTo>
                    <a:pt x="34" y="16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Freeform 65">
              <a:extLst>
                <a:ext uri="{FF2B5EF4-FFF2-40B4-BE49-F238E27FC236}">
                  <a16:creationId xmlns:a16="http://schemas.microsoft.com/office/drawing/2014/main" id="{175DDE0C-1D3E-8049-B372-56384F996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" y="1362"/>
              <a:ext cx="142" cy="168"/>
            </a:xfrm>
            <a:custGeom>
              <a:avLst/>
              <a:gdLst>
                <a:gd name="T0" fmla="*/ 0 w 142"/>
                <a:gd name="T1" fmla="*/ 34 h 168"/>
                <a:gd name="T2" fmla="*/ 64 w 142"/>
                <a:gd name="T3" fmla="*/ 24 h 168"/>
                <a:gd name="T4" fmla="*/ 70 w 142"/>
                <a:gd name="T5" fmla="*/ 10 h 168"/>
                <a:gd name="T6" fmla="*/ 142 w 142"/>
                <a:gd name="T7" fmla="*/ 0 h 168"/>
                <a:gd name="T8" fmla="*/ 136 w 142"/>
                <a:gd name="T9" fmla="*/ 12 h 168"/>
                <a:gd name="T10" fmla="*/ 130 w 142"/>
                <a:gd name="T11" fmla="*/ 50 h 168"/>
                <a:gd name="T12" fmla="*/ 122 w 142"/>
                <a:gd name="T13" fmla="*/ 72 h 168"/>
                <a:gd name="T14" fmla="*/ 128 w 142"/>
                <a:gd name="T15" fmla="*/ 82 h 168"/>
                <a:gd name="T16" fmla="*/ 120 w 142"/>
                <a:gd name="T17" fmla="*/ 94 h 168"/>
                <a:gd name="T18" fmla="*/ 124 w 142"/>
                <a:gd name="T19" fmla="*/ 112 h 168"/>
                <a:gd name="T20" fmla="*/ 120 w 142"/>
                <a:gd name="T21" fmla="*/ 118 h 168"/>
                <a:gd name="T22" fmla="*/ 122 w 142"/>
                <a:gd name="T23" fmla="*/ 138 h 168"/>
                <a:gd name="T24" fmla="*/ 106 w 142"/>
                <a:gd name="T25" fmla="*/ 156 h 168"/>
                <a:gd name="T26" fmla="*/ 20 w 142"/>
                <a:gd name="T27" fmla="*/ 168 h 168"/>
                <a:gd name="T28" fmla="*/ 0 w 142"/>
                <a:gd name="T29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2" h="168">
                  <a:moveTo>
                    <a:pt x="0" y="34"/>
                  </a:moveTo>
                  <a:lnTo>
                    <a:pt x="64" y="24"/>
                  </a:lnTo>
                  <a:lnTo>
                    <a:pt x="70" y="10"/>
                  </a:lnTo>
                  <a:lnTo>
                    <a:pt x="142" y="0"/>
                  </a:lnTo>
                  <a:lnTo>
                    <a:pt x="136" y="12"/>
                  </a:lnTo>
                  <a:lnTo>
                    <a:pt x="130" y="50"/>
                  </a:lnTo>
                  <a:lnTo>
                    <a:pt x="122" y="72"/>
                  </a:lnTo>
                  <a:lnTo>
                    <a:pt x="128" y="82"/>
                  </a:lnTo>
                  <a:lnTo>
                    <a:pt x="120" y="94"/>
                  </a:lnTo>
                  <a:lnTo>
                    <a:pt x="124" y="112"/>
                  </a:lnTo>
                  <a:lnTo>
                    <a:pt x="120" y="118"/>
                  </a:lnTo>
                  <a:lnTo>
                    <a:pt x="122" y="138"/>
                  </a:lnTo>
                  <a:lnTo>
                    <a:pt x="106" y="156"/>
                  </a:lnTo>
                  <a:lnTo>
                    <a:pt x="20" y="16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Freeform 66">
              <a:extLst>
                <a:ext uri="{FF2B5EF4-FFF2-40B4-BE49-F238E27FC236}">
                  <a16:creationId xmlns:a16="http://schemas.microsoft.com/office/drawing/2014/main" id="{AD794004-DCD0-4340-A94B-87F5E45E3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1566"/>
              <a:ext cx="262" cy="132"/>
            </a:xfrm>
            <a:custGeom>
              <a:avLst/>
              <a:gdLst>
                <a:gd name="T0" fmla="*/ 26 w 262"/>
                <a:gd name="T1" fmla="*/ 36 h 132"/>
                <a:gd name="T2" fmla="*/ 36 w 262"/>
                <a:gd name="T3" fmla="*/ 20 h 132"/>
                <a:gd name="T4" fmla="*/ 178 w 262"/>
                <a:gd name="T5" fmla="*/ 0 h 132"/>
                <a:gd name="T6" fmla="*/ 182 w 262"/>
                <a:gd name="T7" fmla="*/ 6 h 132"/>
                <a:gd name="T8" fmla="*/ 210 w 262"/>
                <a:gd name="T9" fmla="*/ 0 h 132"/>
                <a:gd name="T10" fmla="*/ 216 w 262"/>
                <a:gd name="T11" fmla="*/ 6 h 132"/>
                <a:gd name="T12" fmla="*/ 230 w 262"/>
                <a:gd name="T13" fmla="*/ 4 h 132"/>
                <a:gd name="T14" fmla="*/ 242 w 262"/>
                <a:gd name="T15" fmla="*/ 8 h 132"/>
                <a:gd name="T16" fmla="*/ 252 w 262"/>
                <a:gd name="T17" fmla="*/ 6 h 132"/>
                <a:gd name="T18" fmla="*/ 260 w 262"/>
                <a:gd name="T19" fmla="*/ 14 h 132"/>
                <a:gd name="T20" fmla="*/ 262 w 262"/>
                <a:gd name="T21" fmla="*/ 24 h 132"/>
                <a:gd name="T22" fmla="*/ 240 w 262"/>
                <a:gd name="T23" fmla="*/ 28 h 132"/>
                <a:gd name="T24" fmla="*/ 226 w 262"/>
                <a:gd name="T25" fmla="*/ 18 h 132"/>
                <a:gd name="T26" fmla="*/ 216 w 262"/>
                <a:gd name="T27" fmla="*/ 26 h 132"/>
                <a:gd name="T28" fmla="*/ 212 w 262"/>
                <a:gd name="T29" fmla="*/ 32 h 132"/>
                <a:gd name="T30" fmla="*/ 202 w 262"/>
                <a:gd name="T31" fmla="*/ 26 h 132"/>
                <a:gd name="T32" fmla="*/ 158 w 262"/>
                <a:gd name="T33" fmla="*/ 60 h 132"/>
                <a:gd name="T34" fmla="*/ 90 w 262"/>
                <a:gd name="T35" fmla="*/ 112 h 132"/>
                <a:gd name="T36" fmla="*/ 86 w 262"/>
                <a:gd name="T37" fmla="*/ 100 h 132"/>
                <a:gd name="T38" fmla="*/ 86 w 262"/>
                <a:gd name="T39" fmla="*/ 90 h 132"/>
                <a:gd name="T40" fmla="*/ 68 w 262"/>
                <a:gd name="T41" fmla="*/ 96 h 132"/>
                <a:gd name="T42" fmla="*/ 70 w 262"/>
                <a:gd name="T43" fmla="*/ 106 h 132"/>
                <a:gd name="T44" fmla="*/ 60 w 262"/>
                <a:gd name="T45" fmla="*/ 108 h 132"/>
                <a:gd name="T46" fmla="*/ 50 w 262"/>
                <a:gd name="T47" fmla="*/ 122 h 132"/>
                <a:gd name="T48" fmla="*/ 52 w 262"/>
                <a:gd name="T49" fmla="*/ 130 h 132"/>
                <a:gd name="T50" fmla="*/ 34 w 262"/>
                <a:gd name="T51" fmla="*/ 132 h 132"/>
                <a:gd name="T52" fmla="*/ 0 w 262"/>
                <a:gd name="T53" fmla="*/ 130 h 132"/>
                <a:gd name="T54" fmla="*/ 10 w 262"/>
                <a:gd name="T55" fmla="*/ 116 h 132"/>
                <a:gd name="T56" fmla="*/ 34 w 262"/>
                <a:gd name="T57" fmla="*/ 112 h 132"/>
                <a:gd name="T58" fmla="*/ 42 w 262"/>
                <a:gd name="T59" fmla="*/ 104 h 132"/>
                <a:gd name="T60" fmla="*/ 34 w 262"/>
                <a:gd name="T61" fmla="*/ 92 h 132"/>
                <a:gd name="T62" fmla="*/ 38 w 262"/>
                <a:gd name="T63" fmla="*/ 78 h 132"/>
                <a:gd name="T64" fmla="*/ 34 w 262"/>
                <a:gd name="T65" fmla="*/ 48 h 132"/>
                <a:gd name="T66" fmla="*/ 26 w 262"/>
                <a:gd name="T67" fmla="*/ 3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" h="132">
                  <a:moveTo>
                    <a:pt x="26" y="36"/>
                  </a:moveTo>
                  <a:lnTo>
                    <a:pt x="36" y="20"/>
                  </a:lnTo>
                  <a:lnTo>
                    <a:pt x="178" y="0"/>
                  </a:lnTo>
                  <a:lnTo>
                    <a:pt x="182" y="6"/>
                  </a:lnTo>
                  <a:lnTo>
                    <a:pt x="210" y="0"/>
                  </a:lnTo>
                  <a:lnTo>
                    <a:pt x="216" y="6"/>
                  </a:lnTo>
                  <a:lnTo>
                    <a:pt x="230" y="4"/>
                  </a:lnTo>
                  <a:lnTo>
                    <a:pt x="242" y="8"/>
                  </a:lnTo>
                  <a:lnTo>
                    <a:pt x="252" y="6"/>
                  </a:lnTo>
                  <a:lnTo>
                    <a:pt x="260" y="14"/>
                  </a:lnTo>
                  <a:lnTo>
                    <a:pt x="262" y="24"/>
                  </a:lnTo>
                  <a:lnTo>
                    <a:pt x="240" y="28"/>
                  </a:lnTo>
                  <a:lnTo>
                    <a:pt x="226" y="18"/>
                  </a:lnTo>
                  <a:lnTo>
                    <a:pt x="216" y="26"/>
                  </a:lnTo>
                  <a:lnTo>
                    <a:pt x="212" y="32"/>
                  </a:lnTo>
                  <a:lnTo>
                    <a:pt x="202" y="26"/>
                  </a:lnTo>
                  <a:lnTo>
                    <a:pt x="158" y="60"/>
                  </a:lnTo>
                  <a:lnTo>
                    <a:pt x="90" y="112"/>
                  </a:lnTo>
                  <a:lnTo>
                    <a:pt x="86" y="100"/>
                  </a:lnTo>
                  <a:lnTo>
                    <a:pt x="86" y="90"/>
                  </a:lnTo>
                  <a:lnTo>
                    <a:pt x="68" y="96"/>
                  </a:lnTo>
                  <a:lnTo>
                    <a:pt x="70" y="106"/>
                  </a:lnTo>
                  <a:lnTo>
                    <a:pt x="60" y="108"/>
                  </a:lnTo>
                  <a:lnTo>
                    <a:pt x="50" y="122"/>
                  </a:lnTo>
                  <a:lnTo>
                    <a:pt x="52" y="130"/>
                  </a:lnTo>
                  <a:lnTo>
                    <a:pt x="34" y="132"/>
                  </a:lnTo>
                  <a:lnTo>
                    <a:pt x="0" y="130"/>
                  </a:lnTo>
                  <a:lnTo>
                    <a:pt x="10" y="116"/>
                  </a:lnTo>
                  <a:lnTo>
                    <a:pt x="34" y="112"/>
                  </a:lnTo>
                  <a:lnTo>
                    <a:pt x="42" y="104"/>
                  </a:lnTo>
                  <a:lnTo>
                    <a:pt x="34" y="92"/>
                  </a:lnTo>
                  <a:lnTo>
                    <a:pt x="38" y="78"/>
                  </a:lnTo>
                  <a:lnTo>
                    <a:pt x="34" y="48"/>
                  </a:lnTo>
                  <a:lnTo>
                    <a:pt x="26" y="3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Freeform 67">
              <a:extLst>
                <a:ext uri="{FF2B5EF4-FFF2-40B4-BE49-F238E27FC236}">
                  <a16:creationId xmlns:a16="http://schemas.microsoft.com/office/drawing/2014/main" id="{AE7E7DDE-042B-9643-BC94-92369DFE3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1518"/>
              <a:ext cx="146" cy="218"/>
            </a:xfrm>
            <a:custGeom>
              <a:avLst/>
              <a:gdLst>
                <a:gd name="T0" fmla="*/ 0 w 146"/>
                <a:gd name="T1" fmla="*/ 12 h 218"/>
                <a:gd name="T2" fmla="*/ 86 w 146"/>
                <a:gd name="T3" fmla="*/ 0 h 218"/>
                <a:gd name="T4" fmla="*/ 82 w 146"/>
                <a:gd name="T5" fmla="*/ 44 h 218"/>
                <a:gd name="T6" fmla="*/ 98 w 146"/>
                <a:gd name="T7" fmla="*/ 64 h 218"/>
                <a:gd name="T8" fmla="*/ 116 w 146"/>
                <a:gd name="T9" fmla="*/ 72 h 218"/>
                <a:gd name="T10" fmla="*/ 130 w 146"/>
                <a:gd name="T11" fmla="*/ 84 h 218"/>
                <a:gd name="T12" fmla="*/ 138 w 146"/>
                <a:gd name="T13" fmla="*/ 96 h 218"/>
                <a:gd name="T14" fmla="*/ 142 w 146"/>
                <a:gd name="T15" fmla="*/ 126 h 218"/>
                <a:gd name="T16" fmla="*/ 138 w 146"/>
                <a:gd name="T17" fmla="*/ 140 h 218"/>
                <a:gd name="T18" fmla="*/ 146 w 146"/>
                <a:gd name="T19" fmla="*/ 152 h 218"/>
                <a:gd name="T20" fmla="*/ 138 w 146"/>
                <a:gd name="T21" fmla="*/ 160 h 218"/>
                <a:gd name="T22" fmla="*/ 114 w 146"/>
                <a:gd name="T23" fmla="*/ 164 h 218"/>
                <a:gd name="T24" fmla="*/ 104 w 146"/>
                <a:gd name="T25" fmla="*/ 178 h 218"/>
                <a:gd name="T26" fmla="*/ 92 w 146"/>
                <a:gd name="T27" fmla="*/ 180 h 218"/>
                <a:gd name="T28" fmla="*/ 86 w 146"/>
                <a:gd name="T29" fmla="*/ 202 h 218"/>
                <a:gd name="T30" fmla="*/ 74 w 146"/>
                <a:gd name="T31" fmla="*/ 204 h 218"/>
                <a:gd name="T32" fmla="*/ 60 w 146"/>
                <a:gd name="T33" fmla="*/ 200 h 218"/>
                <a:gd name="T34" fmla="*/ 48 w 146"/>
                <a:gd name="T35" fmla="*/ 208 h 218"/>
                <a:gd name="T36" fmla="*/ 38 w 146"/>
                <a:gd name="T37" fmla="*/ 218 h 218"/>
                <a:gd name="T38" fmla="*/ 30 w 146"/>
                <a:gd name="T39" fmla="*/ 218 h 218"/>
                <a:gd name="T40" fmla="*/ 16 w 146"/>
                <a:gd name="T41" fmla="*/ 198 h 218"/>
                <a:gd name="T42" fmla="*/ 8 w 146"/>
                <a:gd name="T43" fmla="*/ 180 h 218"/>
                <a:gd name="T44" fmla="*/ 2 w 146"/>
                <a:gd name="T45" fmla="*/ 148 h 218"/>
                <a:gd name="T46" fmla="*/ 6 w 146"/>
                <a:gd name="T47" fmla="*/ 136 h 218"/>
                <a:gd name="T48" fmla="*/ 16 w 146"/>
                <a:gd name="T49" fmla="*/ 136 h 218"/>
                <a:gd name="T50" fmla="*/ 22 w 146"/>
                <a:gd name="T51" fmla="*/ 160 h 218"/>
                <a:gd name="T52" fmla="*/ 20 w 146"/>
                <a:gd name="T53" fmla="*/ 180 h 218"/>
                <a:gd name="T54" fmla="*/ 34 w 146"/>
                <a:gd name="T55" fmla="*/ 204 h 218"/>
                <a:gd name="T56" fmla="*/ 42 w 146"/>
                <a:gd name="T57" fmla="*/ 200 h 218"/>
                <a:gd name="T58" fmla="*/ 46 w 146"/>
                <a:gd name="T59" fmla="*/ 184 h 218"/>
                <a:gd name="T60" fmla="*/ 50 w 146"/>
                <a:gd name="T61" fmla="*/ 174 h 218"/>
                <a:gd name="T62" fmla="*/ 52 w 146"/>
                <a:gd name="T63" fmla="*/ 166 h 218"/>
                <a:gd name="T64" fmla="*/ 36 w 146"/>
                <a:gd name="T65" fmla="*/ 138 h 218"/>
                <a:gd name="T66" fmla="*/ 22 w 146"/>
                <a:gd name="T67" fmla="*/ 130 h 218"/>
                <a:gd name="T68" fmla="*/ 14 w 146"/>
                <a:gd name="T69" fmla="*/ 114 h 218"/>
                <a:gd name="T70" fmla="*/ 8 w 146"/>
                <a:gd name="T71" fmla="*/ 108 h 218"/>
                <a:gd name="T72" fmla="*/ 0 w 146"/>
                <a:gd name="T73" fmla="*/ 1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6" h="218">
                  <a:moveTo>
                    <a:pt x="0" y="12"/>
                  </a:moveTo>
                  <a:lnTo>
                    <a:pt x="86" y="0"/>
                  </a:lnTo>
                  <a:lnTo>
                    <a:pt x="82" y="44"/>
                  </a:lnTo>
                  <a:lnTo>
                    <a:pt x="98" y="64"/>
                  </a:lnTo>
                  <a:lnTo>
                    <a:pt x="116" y="72"/>
                  </a:lnTo>
                  <a:lnTo>
                    <a:pt x="130" y="84"/>
                  </a:lnTo>
                  <a:lnTo>
                    <a:pt x="138" y="96"/>
                  </a:lnTo>
                  <a:lnTo>
                    <a:pt x="142" y="126"/>
                  </a:lnTo>
                  <a:lnTo>
                    <a:pt x="138" y="140"/>
                  </a:lnTo>
                  <a:lnTo>
                    <a:pt x="146" y="152"/>
                  </a:lnTo>
                  <a:lnTo>
                    <a:pt x="138" y="160"/>
                  </a:lnTo>
                  <a:lnTo>
                    <a:pt x="114" y="164"/>
                  </a:lnTo>
                  <a:lnTo>
                    <a:pt x="104" y="178"/>
                  </a:lnTo>
                  <a:lnTo>
                    <a:pt x="92" y="180"/>
                  </a:lnTo>
                  <a:lnTo>
                    <a:pt x="86" y="202"/>
                  </a:lnTo>
                  <a:lnTo>
                    <a:pt x="74" y="204"/>
                  </a:lnTo>
                  <a:lnTo>
                    <a:pt x="60" y="200"/>
                  </a:lnTo>
                  <a:lnTo>
                    <a:pt x="48" y="208"/>
                  </a:lnTo>
                  <a:lnTo>
                    <a:pt x="38" y="218"/>
                  </a:lnTo>
                  <a:lnTo>
                    <a:pt x="30" y="218"/>
                  </a:lnTo>
                  <a:lnTo>
                    <a:pt x="16" y="198"/>
                  </a:lnTo>
                  <a:lnTo>
                    <a:pt x="8" y="180"/>
                  </a:lnTo>
                  <a:lnTo>
                    <a:pt x="2" y="148"/>
                  </a:lnTo>
                  <a:lnTo>
                    <a:pt x="6" y="136"/>
                  </a:lnTo>
                  <a:lnTo>
                    <a:pt x="16" y="136"/>
                  </a:lnTo>
                  <a:lnTo>
                    <a:pt x="22" y="160"/>
                  </a:lnTo>
                  <a:lnTo>
                    <a:pt x="20" y="180"/>
                  </a:lnTo>
                  <a:lnTo>
                    <a:pt x="34" y="204"/>
                  </a:lnTo>
                  <a:lnTo>
                    <a:pt x="42" y="200"/>
                  </a:lnTo>
                  <a:lnTo>
                    <a:pt x="46" y="184"/>
                  </a:lnTo>
                  <a:lnTo>
                    <a:pt x="50" y="174"/>
                  </a:lnTo>
                  <a:lnTo>
                    <a:pt x="52" y="166"/>
                  </a:lnTo>
                  <a:lnTo>
                    <a:pt x="36" y="138"/>
                  </a:lnTo>
                  <a:lnTo>
                    <a:pt x="22" y="130"/>
                  </a:lnTo>
                  <a:lnTo>
                    <a:pt x="14" y="114"/>
                  </a:lnTo>
                  <a:lnTo>
                    <a:pt x="8" y="10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Freeform 68">
              <a:extLst>
                <a:ext uri="{FF2B5EF4-FFF2-40B4-BE49-F238E27FC236}">
                  <a16:creationId xmlns:a16="http://schemas.microsoft.com/office/drawing/2014/main" id="{EA98BBE8-4C2F-674A-99E5-2B8B36233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" y="1396"/>
              <a:ext cx="216" cy="232"/>
            </a:xfrm>
            <a:custGeom>
              <a:avLst/>
              <a:gdLst>
                <a:gd name="T0" fmla="*/ 6 w 216"/>
                <a:gd name="T1" fmla="*/ 132 h 232"/>
                <a:gd name="T2" fmla="*/ 0 w 216"/>
                <a:gd name="T3" fmla="*/ 94 h 232"/>
                <a:gd name="T4" fmla="*/ 10 w 216"/>
                <a:gd name="T5" fmla="*/ 82 h 232"/>
                <a:gd name="T6" fmla="*/ 26 w 216"/>
                <a:gd name="T7" fmla="*/ 84 h 232"/>
                <a:gd name="T8" fmla="*/ 28 w 216"/>
                <a:gd name="T9" fmla="*/ 76 h 232"/>
                <a:gd name="T10" fmla="*/ 44 w 216"/>
                <a:gd name="T11" fmla="*/ 64 h 232"/>
                <a:gd name="T12" fmla="*/ 160 w 216"/>
                <a:gd name="T13" fmla="*/ 48 h 232"/>
                <a:gd name="T14" fmla="*/ 154 w 216"/>
                <a:gd name="T15" fmla="*/ 4 h 232"/>
                <a:gd name="T16" fmla="*/ 188 w 216"/>
                <a:gd name="T17" fmla="*/ 0 h 232"/>
                <a:gd name="T18" fmla="*/ 208 w 216"/>
                <a:gd name="T19" fmla="*/ 134 h 232"/>
                <a:gd name="T20" fmla="*/ 216 w 216"/>
                <a:gd name="T21" fmla="*/ 230 h 232"/>
                <a:gd name="T22" fmla="*/ 206 w 216"/>
                <a:gd name="T23" fmla="*/ 232 h 232"/>
                <a:gd name="T24" fmla="*/ 190 w 216"/>
                <a:gd name="T25" fmla="*/ 222 h 232"/>
                <a:gd name="T26" fmla="*/ 176 w 216"/>
                <a:gd name="T27" fmla="*/ 224 h 232"/>
                <a:gd name="T28" fmla="*/ 174 w 216"/>
                <a:gd name="T29" fmla="*/ 212 h 232"/>
                <a:gd name="T30" fmla="*/ 120 w 216"/>
                <a:gd name="T31" fmla="*/ 186 h 232"/>
                <a:gd name="T32" fmla="*/ 120 w 216"/>
                <a:gd name="T33" fmla="*/ 174 h 232"/>
                <a:gd name="T34" fmla="*/ 122 w 216"/>
                <a:gd name="T35" fmla="*/ 172 h 232"/>
                <a:gd name="T36" fmla="*/ 124 w 216"/>
                <a:gd name="T37" fmla="*/ 172 h 232"/>
                <a:gd name="T38" fmla="*/ 128 w 216"/>
                <a:gd name="T39" fmla="*/ 174 h 232"/>
                <a:gd name="T40" fmla="*/ 156 w 216"/>
                <a:gd name="T41" fmla="*/ 188 h 232"/>
                <a:gd name="T42" fmla="*/ 184 w 216"/>
                <a:gd name="T43" fmla="*/ 200 h 232"/>
                <a:gd name="T44" fmla="*/ 182 w 216"/>
                <a:gd name="T45" fmla="*/ 190 h 232"/>
                <a:gd name="T46" fmla="*/ 176 w 216"/>
                <a:gd name="T47" fmla="*/ 186 h 232"/>
                <a:gd name="T48" fmla="*/ 168 w 216"/>
                <a:gd name="T49" fmla="*/ 166 h 232"/>
                <a:gd name="T50" fmla="*/ 142 w 216"/>
                <a:gd name="T51" fmla="*/ 170 h 232"/>
                <a:gd name="T52" fmla="*/ 126 w 216"/>
                <a:gd name="T53" fmla="*/ 164 h 232"/>
                <a:gd name="T54" fmla="*/ 116 w 216"/>
                <a:gd name="T55" fmla="*/ 166 h 232"/>
                <a:gd name="T56" fmla="*/ 98 w 216"/>
                <a:gd name="T57" fmla="*/ 150 h 232"/>
                <a:gd name="T58" fmla="*/ 108 w 216"/>
                <a:gd name="T59" fmla="*/ 144 h 232"/>
                <a:gd name="T60" fmla="*/ 112 w 216"/>
                <a:gd name="T61" fmla="*/ 126 h 232"/>
                <a:gd name="T62" fmla="*/ 104 w 216"/>
                <a:gd name="T63" fmla="*/ 120 h 232"/>
                <a:gd name="T64" fmla="*/ 98 w 216"/>
                <a:gd name="T65" fmla="*/ 130 h 232"/>
                <a:gd name="T66" fmla="*/ 90 w 216"/>
                <a:gd name="T67" fmla="*/ 128 h 232"/>
                <a:gd name="T68" fmla="*/ 88 w 216"/>
                <a:gd name="T69" fmla="*/ 114 h 232"/>
                <a:gd name="T70" fmla="*/ 68 w 216"/>
                <a:gd name="T71" fmla="*/ 108 h 232"/>
                <a:gd name="T72" fmla="*/ 64 w 216"/>
                <a:gd name="T73" fmla="*/ 122 h 232"/>
                <a:gd name="T74" fmla="*/ 54 w 216"/>
                <a:gd name="T75" fmla="*/ 124 h 232"/>
                <a:gd name="T76" fmla="*/ 48 w 216"/>
                <a:gd name="T77" fmla="*/ 132 h 232"/>
                <a:gd name="T78" fmla="*/ 52 w 216"/>
                <a:gd name="T79" fmla="*/ 144 h 232"/>
                <a:gd name="T80" fmla="*/ 64 w 216"/>
                <a:gd name="T81" fmla="*/ 140 h 232"/>
                <a:gd name="T82" fmla="*/ 70 w 216"/>
                <a:gd name="T83" fmla="*/ 136 h 232"/>
                <a:gd name="T84" fmla="*/ 74 w 216"/>
                <a:gd name="T85" fmla="*/ 134 h 232"/>
                <a:gd name="T86" fmla="*/ 78 w 216"/>
                <a:gd name="T87" fmla="*/ 134 h 232"/>
                <a:gd name="T88" fmla="*/ 80 w 216"/>
                <a:gd name="T89" fmla="*/ 148 h 232"/>
                <a:gd name="T90" fmla="*/ 90 w 216"/>
                <a:gd name="T91" fmla="*/ 146 h 232"/>
                <a:gd name="T92" fmla="*/ 86 w 216"/>
                <a:gd name="T93" fmla="*/ 152 h 232"/>
                <a:gd name="T94" fmla="*/ 86 w 216"/>
                <a:gd name="T95" fmla="*/ 156 h 232"/>
                <a:gd name="T96" fmla="*/ 86 w 216"/>
                <a:gd name="T97" fmla="*/ 160 h 232"/>
                <a:gd name="T98" fmla="*/ 96 w 216"/>
                <a:gd name="T99" fmla="*/ 176 h 232"/>
                <a:gd name="T100" fmla="*/ 86 w 216"/>
                <a:gd name="T101" fmla="*/ 180 h 232"/>
                <a:gd name="T102" fmla="*/ 6 w 216"/>
                <a:gd name="T103" fmla="*/ 1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6" h="232">
                  <a:moveTo>
                    <a:pt x="6" y="132"/>
                  </a:moveTo>
                  <a:lnTo>
                    <a:pt x="0" y="94"/>
                  </a:lnTo>
                  <a:lnTo>
                    <a:pt x="10" y="82"/>
                  </a:lnTo>
                  <a:lnTo>
                    <a:pt x="26" y="84"/>
                  </a:lnTo>
                  <a:lnTo>
                    <a:pt x="28" y="76"/>
                  </a:lnTo>
                  <a:lnTo>
                    <a:pt x="44" y="64"/>
                  </a:lnTo>
                  <a:lnTo>
                    <a:pt x="160" y="48"/>
                  </a:lnTo>
                  <a:lnTo>
                    <a:pt x="154" y="4"/>
                  </a:lnTo>
                  <a:lnTo>
                    <a:pt x="188" y="0"/>
                  </a:lnTo>
                  <a:lnTo>
                    <a:pt x="208" y="13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190" y="222"/>
                  </a:lnTo>
                  <a:lnTo>
                    <a:pt x="176" y="224"/>
                  </a:lnTo>
                  <a:lnTo>
                    <a:pt x="174" y="212"/>
                  </a:lnTo>
                  <a:lnTo>
                    <a:pt x="120" y="186"/>
                  </a:lnTo>
                  <a:lnTo>
                    <a:pt x="120" y="174"/>
                  </a:lnTo>
                  <a:lnTo>
                    <a:pt x="122" y="172"/>
                  </a:lnTo>
                  <a:lnTo>
                    <a:pt x="124" y="172"/>
                  </a:lnTo>
                  <a:lnTo>
                    <a:pt x="128" y="174"/>
                  </a:lnTo>
                  <a:lnTo>
                    <a:pt x="156" y="188"/>
                  </a:lnTo>
                  <a:lnTo>
                    <a:pt x="184" y="200"/>
                  </a:lnTo>
                  <a:lnTo>
                    <a:pt x="182" y="190"/>
                  </a:lnTo>
                  <a:lnTo>
                    <a:pt x="176" y="186"/>
                  </a:lnTo>
                  <a:lnTo>
                    <a:pt x="168" y="166"/>
                  </a:lnTo>
                  <a:lnTo>
                    <a:pt x="142" y="170"/>
                  </a:lnTo>
                  <a:lnTo>
                    <a:pt x="126" y="164"/>
                  </a:lnTo>
                  <a:lnTo>
                    <a:pt x="116" y="166"/>
                  </a:lnTo>
                  <a:lnTo>
                    <a:pt x="98" y="150"/>
                  </a:lnTo>
                  <a:lnTo>
                    <a:pt x="108" y="144"/>
                  </a:lnTo>
                  <a:lnTo>
                    <a:pt x="112" y="126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0" y="128"/>
                  </a:lnTo>
                  <a:lnTo>
                    <a:pt x="88" y="114"/>
                  </a:lnTo>
                  <a:lnTo>
                    <a:pt x="68" y="108"/>
                  </a:lnTo>
                  <a:lnTo>
                    <a:pt x="64" y="122"/>
                  </a:lnTo>
                  <a:lnTo>
                    <a:pt x="54" y="124"/>
                  </a:lnTo>
                  <a:lnTo>
                    <a:pt x="48" y="132"/>
                  </a:lnTo>
                  <a:lnTo>
                    <a:pt x="52" y="144"/>
                  </a:lnTo>
                  <a:lnTo>
                    <a:pt x="64" y="140"/>
                  </a:lnTo>
                  <a:lnTo>
                    <a:pt x="70" y="136"/>
                  </a:lnTo>
                  <a:lnTo>
                    <a:pt x="74" y="134"/>
                  </a:lnTo>
                  <a:lnTo>
                    <a:pt x="78" y="134"/>
                  </a:lnTo>
                  <a:lnTo>
                    <a:pt x="80" y="148"/>
                  </a:lnTo>
                  <a:lnTo>
                    <a:pt x="90" y="146"/>
                  </a:lnTo>
                  <a:lnTo>
                    <a:pt x="86" y="152"/>
                  </a:lnTo>
                  <a:lnTo>
                    <a:pt x="86" y="156"/>
                  </a:lnTo>
                  <a:lnTo>
                    <a:pt x="86" y="160"/>
                  </a:lnTo>
                  <a:lnTo>
                    <a:pt x="96" y="176"/>
                  </a:lnTo>
                  <a:lnTo>
                    <a:pt x="86" y="180"/>
                  </a:lnTo>
                  <a:lnTo>
                    <a:pt x="6" y="1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91" name="Group 71">
            <a:extLst>
              <a:ext uri="{FF2B5EF4-FFF2-40B4-BE49-F238E27FC236}">
                <a16:creationId xmlns:a16="http://schemas.microsoft.com/office/drawing/2014/main" id="{31916D7C-CEC3-2946-A45B-2F43C5878692}"/>
              </a:ext>
            </a:extLst>
          </p:cNvPr>
          <p:cNvGrpSpPr>
            <a:grpSpLocks/>
          </p:cNvGrpSpPr>
          <p:nvPr/>
        </p:nvGrpSpPr>
        <p:grpSpPr bwMode="auto">
          <a:xfrm>
            <a:off x="2259013" y="1817688"/>
            <a:ext cx="4462462" cy="3022600"/>
            <a:chOff x="1423" y="1145"/>
            <a:chExt cx="2811" cy="1904"/>
          </a:xfrm>
        </p:grpSpPr>
        <p:sp>
          <p:nvSpPr>
            <p:cNvPr id="5192" name="Rectangle 72">
              <a:extLst>
                <a:ext uri="{FF2B5EF4-FFF2-40B4-BE49-F238E27FC236}">
                  <a16:creationId xmlns:a16="http://schemas.microsoft.com/office/drawing/2014/main" id="{9A9B42F7-8F7F-5B48-9A3A-20955DA32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9" y="1279"/>
              <a:ext cx="11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Jackson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3" name="Rectangle 73">
              <a:extLst>
                <a:ext uri="{FF2B5EF4-FFF2-40B4-BE49-F238E27FC236}">
                  <a16:creationId xmlns:a16="http://schemas.microsoft.com/office/drawing/2014/main" id="{E4B2461F-09B4-334F-B672-B90D2ACE8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415"/>
              <a:ext cx="11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Calhoun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4" name="Rectangle 74">
              <a:extLst>
                <a:ext uri="{FF2B5EF4-FFF2-40B4-BE49-F238E27FC236}">
                  <a16:creationId xmlns:a16="http://schemas.microsoft.com/office/drawing/2014/main" id="{3A8F3D55-DEE4-0E4E-9D38-E46610967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7" y="1607"/>
              <a:ext cx="11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Franklin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5" name="Rectangle 75">
              <a:extLst>
                <a:ext uri="{FF2B5EF4-FFF2-40B4-BE49-F238E27FC236}">
                  <a16:creationId xmlns:a16="http://schemas.microsoft.com/office/drawing/2014/main" id="{AB723CDE-D63A-8641-A7C7-937CFCE2D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3" y="1335"/>
              <a:ext cx="12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Gadsden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6" name="Rectangle 76">
              <a:extLst>
                <a:ext uri="{FF2B5EF4-FFF2-40B4-BE49-F238E27FC236}">
                  <a16:creationId xmlns:a16="http://schemas.microsoft.com/office/drawing/2014/main" id="{D198C673-123D-E841-BDA7-797E81EB3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9" y="1607"/>
              <a:ext cx="6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Gulf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7" name="Rectangle 77">
              <a:extLst>
                <a:ext uri="{FF2B5EF4-FFF2-40B4-BE49-F238E27FC236}">
                  <a16:creationId xmlns:a16="http://schemas.microsoft.com/office/drawing/2014/main" id="{5EA77141-3F45-B341-9EC9-A896FE16C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7" y="1373"/>
              <a:ext cx="7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Leon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8" name="Rectangle 78">
              <a:extLst>
                <a:ext uri="{FF2B5EF4-FFF2-40B4-BE49-F238E27FC236}">
                  <a16:creationId xmlns:a16="http://schemas.microsoft.com/office/drawing/2014/main" id="{A8FE2D93-6AB1-DB4B-862A-276545AB9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489"/>
              <a:ext cx="11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Wakulla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199" name="Rectangle 79">
              <a:extLst>
                <a:ext uri="{FF2B5EF4-FFF2-40B4-BE49-F238E27FC236}">
                  <a16:creationId xmlns:a16="http://schemas.microsoft.com/office/drawing/2014/main" id="{B87E0BF2-3022-B449-BC5A-B434B93C2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1561"/>
              <a:ext cx="11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Alachua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0" name="Rectangle 80">
              <a:extLst>
                <a:ext uri="{FF2B5EF4-FFF2-40B4-BE49-F238E27FC236}">
                  <a16:creationId xmlns:a16="http://schemas.microsoft.com/office/drawing/2014/main" id="{D07918C7-75D6-F742-8D78-399DC421B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1327"/>
              <a:ext cx="8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Baker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1" name="Rectangle 81">
              <a:extLst>
                <a:ext uri="{FF2B5EF4-FFF2-40B4-BE49-F238E27FC236}">
                  <a16:creationId xmlns:a16="http://schemas.microsoft.com/office/drawing/2014/main" id="{7697A0D1-B764-8042-9FED-616E0F2C7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9" y="1477"/>
              <a:ext cx="5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Bay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2" name="Rectangle 82">
              <a:extLst>
                <a:ext uri="{FF2B5EF4-FFF2-40B4-BE49-F238E27FC236}">
                  <a16:creationId xmlns:a16="http://schemas.microsoft.com/office/drawing/2014/main" id="{5C3C1A9B-19FB-B544-BF49-AD5F5B29A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2093"/>
              <a:ext cx="10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Brevard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3" name="Rectangle 83">
              <a:extLst>
                <a:ext uri="{FF2B5EF4-FFF2-40B4-BE49-F238E27FC236}">
                  <a16:creationId xmlns:a16="http://schemas.microsoft.com/office/drawing/2014/main" id="{AD4AA2B0-7029-D74F-B9E8-46885BF4C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783"/>
              <a:ext cx="11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Broward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4" name="Rectangle 84">
              <a:extLst>
                <a:ext uri="{FF2B5EF4-FFF2-40B4-BE49-F238E27FC236}">
                  <a16:creationId xmlns:a16="http://schemas.microsoft.com/office/drawing/2014/main" id="{1CC67CC3-6E67-9D41-9D3C-6C5398723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" y="2589"/>
              <a:ext cx="12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Charlotte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5" name="Rectangle 85">
              <a:extLst>
                <a:ext uri="{FF2B5EF4-FFF2-40B4-BE49-F238E27FC236}">
                  <a16:creationId xmlns:a16="http://schemas.microsoft.com/office/drawing/2014/main" id="{CEBAF8B4-2A3A-9247-9265-2DB1BC066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7" y="1883"/>
              <a:ext cx="8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Citrus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6" name="Rectangle 86">
              <a:extLst>
                <a:ext uri="{FF2B5EF4-FFF2-40B4-BE49-F238E27FC236}">
                  <a16:creationId xmlns:a16="http://schemas.microsoft.com/office/drawing/2014/main" id="{3E1FAD28-EF3F-A845-B3BD-4026B0DE2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421"/>
              <a:ext cx="6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Clay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7" name="Rectangle 87">
              <a:extLst>
                <a:ext uri="{FF2B5EF4-FFF2-40B4-BE49-F238E27FC236}">
                  <a16:creationId xmlns:a16="http://schemas.microsoft.com/office/drawing/2014/main" id="{F804D770-55CA-7245-88AA-76A61A6F2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3" y="2867"/>
              <a:ext cx="8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Collier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8" name="Rectangle 88">
              <a:extLst>
                <a:ext uri="{FF2B5EF4-FFF2-40B4-BE49-F238E27FC236}">
                  <a16:creationId xmlns:a16="http://schemas.microsoft.com/office/drawing/2014/main" id="{6147621E-AED5-1547-B73C-7DD6D74E0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975"/>
              <a:ext cx="7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Dade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09" name="Rectangle 89">
              <a:extLst>
                <a:ext uri="{FF2B5EF4-FFF2-40B4-BE49-F238E27FC236}">
                  <a16:creationId xmlns:a16="http://schemas.microsoft.com/office/drawing/2014/main" id="{EA9C4283-316C-D543-8675-CD686CF57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1" y="2483"/>
              <a:ext cx="11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De Soto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0" name="Rectangle 90">
              <a:extLst>
                <a:ext uri="{FF2B5EF4-FFF2-40B4-BE49-F238E27FC236}">
                  <a16:creationId xmlns:a16="http://schemas.microsoft.com/office/drawing/2014/main" id="{20147D1B-9702-2541-89A6-838C1A69B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9" y="1635"/>
              <a:ext cx="6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Dixie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1" name="Rectangle 91">
              <a:extLst>
                <a:ext uri="{FF2B5EF4-FFF2-40B4-BE49-F238E27FC236}">
                  <a16:creationId xmlns:a16="http://schemas.microsoft.com/office/drawing/2014/main" id="{B414FADF-9284-6143-884E-6F4075967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5" y="1267"/>
              <a:ext cx="8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Duval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2" name="Rectangle 92">
              <a:extLst>
                <a:ext uri="{FF2B5EF4-FFF2-40B4-BE49-F238E27FC236}">
                  <a16:creationId xmlns:a16="http://schemas.microsoft.com/office/drawing/2014/main" id="{12F871FF-2947-DD40-970A-5E1C14120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3" y="1359"/>
              <a:ext cx="13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Escambia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3" name="Rectangle 93">
              <a:extLst>
                <a:ext uri="{FF2B5EF4-FFF2-40B4-BE49-F238E27FC236}">
                  <a16:creationId xmlns:a16="http://schemas.microsoft.com/office/drawing/2014/main" id="{788EC669-24EA-AA4F-B040-DB9E7AD68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3" y="1555"/>
              <a:ext cx="9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Flagler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4" name="Rectangle 94">
              <a:extLst>
                <a:ext uri="{FF2B5EF4-FFF2-40B4-BE49-F238E27FC236}">
                  <a16:creationId xmlns:a16="http://schemas.microsoft.com/office/drawing/2014/main" id="{EE59B7B2-B1E8-E245-85DD-C2C2E9ADB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1585"/>
              <a:ext cx="11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Gilchrist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5" name="Rectangle 95">
              <a:extLst>
                <a:ext uri="{FF2B5EF4-FFF2-40B4-BE49-F238E27FC236}">
                  <a16:creationId xmlns:a16="http://schemas.microsoft.com/office/drawing/2014/main" id="{BE70579E-2A97-6349-8479-9680F3D15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9" y="2551"/>
              <a:ext cx="9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Glades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6" name="Rectangle 96">
              <a:extLst>
                <a:ext uri="{FF2B5EF4-FFF2-40B4-BE49-F238E27FC236}">
                  <a16:creationId xmlns:a16="http://schemas.microsoft.com/office/drawing/2014/main" id="{4569B019-6BA4-6546-885F-A1FE1562C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" y="1273"/>
              <a:ext cx="12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Hamilton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7" name="Rectangle 97">
              <a:extLst>
                <a:ext uri="{FF2B5EF4-FFF2-40B4-BE49-F238E27FC236}">
                  <a16:creationId xmlns:a16="http://schemas.microsoft.com/office/drawing/2014/main" id="{F4A1C2AD-D62D-0247-81B5-12AF7DF63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9" y="2359"/>
              <a:ext cx="10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Hardee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8" name="Rectangle 98">
              <a:extLst>
                <a:ext uri="{FF2B5EF4-FFF2-40B4-BE49-F238E27FC236}">
                  <a16:creationId xmlns:a16="http://schemas.microsoft.com/office/drawing/2014/main" id="{D340F2A7-E266-6649-9B29-534D406D6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2657"/>
              <a:ext cx="101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Hendry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19" name="Rectangle 99">
              <a:extLst>
                <a:ext uri="{FF2B5EF4-FFF2-40B4-BE49-F238E27FC236}">
                  <a16:creationId xmlns:a16="http://schemas.microsoft.com/office/drawing/2014/main" id="{E70B8266-7025-8148-B195-D809890EC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5" y="1989"/>
              <a:ext cx="13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Hernando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0" name="Rectangle 100">
              <a:extLst>
                <a:ext uri="{FF2B5EF4-FFF2-40B4-BE49-F238E27FC236}">
                  <a16:creationId xmlns:a16="http://schemas.microsoft.com/office/drawing/2014/main" id="{E3332CDE-47E2-0345-82E3-34310BCAF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1" y="2385"/>
              <a:ext cx="14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Highlands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1" name="Rectangle 101">
              <a:extLst>
                <a:ext uri="{FF2B5EF4-FFF2-40B4-BE49-F238E27FC236}">
                  <a16:creationId xmlns:a16="http://schemas.microsoft.com/office/drawing/2014/main" id="{2D8B647A-317E-E745-838A-C9E3CBB80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" y="2179"/>
              <a:ext cx="17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Hillsborough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2" name="Rectangle 102">
              <a:extLst>
                <a:ext uri="{FF2B5EF4-FFF2-40B4-BE49-F238E27FC236}">
                  <a16:creationId xmlns:a16="http://schemas.microsoft.com/office/drawing/2014/main" id="{309B7AFC-D026-7B42-BBBF-32F51B2E1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5" y="1281"/>
              <a:ext cx="10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Holmes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3" name="Rectangle 103">
              <a:extLst>
                <a:ext uri="{FF2B5EF4-FFF2-40B4-BE49-F238E27FC236}">
                  <a16:creationId xmlns:a16="http://schemas.microsoft.com/office/drawing/2014/main" id="{808C3B28-8FD9-7945-90E1-2EF3BCE3A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" y="2225"/>
              <a:ext cx="7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River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4" name="Rectangle 104">
              <a:extLst>
                <a:ext uri="{FF2B5EF4-FFF2-40B4-BE49-F238E27FC236}">
                  <a16:creationId xmlns:a16="http://schemas.microsoft.com/office/drawing/2014/main" id="{626F54D0-12D8-D946-B8DC-430E34516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7" y="1355"/>
              <a:ext cx="13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Jefferson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5" name="Rectangle 105">
              <a:extLst>
                <a:ext uri="{FF2B5EF4-FFF2-40B4-BE49-F238E27FC236}">
                  <a16:creationId xmlns:a16="http://schemas.microsoft.com/office/drawing/2014/main" id="{135F54E5-4EF4-F34C-AB72-85E534EA4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9" y="1505"/>
              <a:ext cx="12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Lafayette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6" name="Rectangle 106">
              <a:extLst>
                <a:ext uri="{FF2B5EF4-FFF2-40B4-BE49-F238E27FC236}">
                  <a16:creationId xmlns:a16="http://schemas.microsoft.com/office/drawing/2014/main" id="{08230514-EB77-044B-919F-B0908BD30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3" y="1829"/>
              <a:ext cx="68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Lake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7" name="Rectangle 107">
              <a:extLst>
                <a:ext uri="{FF2B5EF4-FFF2-40B4-BE49-F238E27FC236}">
                  <a16:creationId xmlns:a16="http://schemas.microsoft.com/office/drawing/2014/main" id="{C221E193-E8FA-6046-A679-EF012E90D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2689"/>
              <a:ext cx="5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Lee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8" name="Rectangle 108">
              <a:extLst>
                <a:ext uri="{FF2B5EF4-FFF2-40B4-BE49-F238E27FC236}">
                  <a16:creationId xmlns:a16="http://schemas.microsoft.com/office/drawing/2014/main" id="{0297E4D0-EED6-0749-AAC1-F2D495309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7" y="1719"/>
              <a:ext cx="6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Levy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29" name="Rectangle 109">
              <a:extLst>
                <a:ext uri="{FF2B5EF4-FFF2-40B4-BE49-F238E27FC236}">
                  <a16:creationId xmlns:a16="http://schemas.microsoft.com/office/drawing/2014/main" id="{8965E2A2-3175-E641-83C2-6AC3F4A74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9" y="1321"/>
              <a:ext cx="11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Madison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0" name="Rectangle 110">
              <a:extLst>
                <a:ext uri="{FF2B5EF4-FFF2-40B4-BE49-F238E27FC236}">
                  <a16:creationId xmlns:a16="http://schemas.microsoft.com/office/drawing/2014/main" id="{F751CB47-9684-AE4B-8DF3-4894B8E78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" y="2383"/>
              <a:ext cx="12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Manatee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1" name="Rectangle 111">
              <a:extLst>
                <a:ext uri="{FF2B5EF4-FFF2-40B4-BE49-F238E27FC236}">
                  <a16:creationId xmlns:a16="http://schemas.microsoft.com/office/drawing/2014/main" id="{371909FD-D308-0B41-99D6-8B2BAC1AF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7" y="1725"/>
              <a:ext cx="9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Marion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2" name="Rectangle 112">
              <a:extLst>
                <a:ext uri="{FF2B5EF4-FFF2-40B4-BE49-F238E27FC236}">
                  <a16:creationId xmlns:a16="http://schemas.microsoft.com/office/drawing/2014/main" id="{1499406D-8646-264A-98C8-38822A10A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415"/>
              <a:ext cx="8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Martin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3" name="Rectangle 113">
              <a:extLst>
                <a:ext uri="{FF2B5EF4-FFF2-40B4-BE49-F238E27FC236}">
                  <a16:creationId xmlns:a16="http://schemas.microsoft.com/office/drawing/2014/main" id="{D53ECC65-CE71-5042-83DD-73E71B11D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3011"/>
              <a:ext cx="10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Monroe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4" name="Rectangle 114">
              <a:extLst>
                <a:ext uri="{FF2B5EF4-FFF2-40B4-BE49-F238E27FC236}">
                  <a16:creationId xmlns:a16="http://schemas.microsoft.com/office/drawing/2014/main" id="{5A21B0D9-29DF-F646-A1F6-C7E0B164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1" y="1411"/>
              <a:ext cx="132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Okaloosa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5" name="Rectangle 115">
              <a:extLst>
                <a:ext uri="{FF2B5EF4-FFF2-40B4-BE49-F238E27FC236}">
                  <a16:creationId xmlns:a16="http://schemas.microsoft.com/office/drawing/2014/main" id="{5F3B0D18-04BA-E341-A68E-5D54093E1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" y="2305"/>
              <a:ext cx="17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Okeechobee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6" name="Rectangle 116">
              <a:extLst>
                <a:ext uri="{FF2B5EF4-FFF2-40B4-BE49-F238E27FC236}">
                  <a16:creationId xmlns:a16="http://schemas.microsoft.com/office/drawing/2014/main" id="{BC6C1743-53A8-5F43-8AEC-7BCAE98FE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" y="2579"/>
              <a:ext cx="17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Palm Beach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7" name="Rectangle 117">
              <a:extLst>
                <a:ext uri="{FF2B5EF4-FFF2-40B4-BE49-F238E27FC236}">
                  <a16:creationId xmlns:a16="http://schemas.microsoft.com/office/drawing/2014/main" id="{79B9503A-BE73-4C4D-B50E-5FCDDF208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" y="2083"/>
              <a:ext cx="8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Pasco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8" name="Rectangle 118">
              <a:extLst>
                <a:ext uri="{FF2B5EF4-FFF2-40B4-BE49-F238E27FC236}">
                  <a16:creationId xmlns:a16="http://schemas.microsoft.com/office/drawing/2014/main" id="{C6A78896-51DB-B941-855A-B9EF7FDC6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3" y="2179"/>
              <a:ext cx="61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Polk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39" name="Rectangle 119">
              <a:extLst>
                <a:ext uri="{FF2B5EF4-FFF2-40B4-BE49-F238E27FC236}">
                  <a16:creationId xmlns:a16="http://schemas.microsoft.com/office/drawing/2014/main" id="{C1904663-ABDF-914B-94AD-294D51829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1541"/>
              <a:ext cx="11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Putnam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0" name="Rectangle 120">
              <a:extLst>
                <a:ext uri="{FF2B5EF4-FFF2-40B4-BE49-F238E27FC236}">
                  <a16:creationId xmlns:a16="http://schemas.microsoft.com/office/drawing/2014/main" id="{4C81E348-52ED-0E4A-9CCD-11C751425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3" y="1377"/>
              <a:ext cx="13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St. Johns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1" name="Rectangle 121">
              <a:extLst>
                <a:ext uri="{FF2B5EF4-FFF2-40B4-BE49-F238E27FC236}">
                  <a16:creationId xmlns:a16="http://schemas.microsoft.com/office/drawing/2014/main" id="{F410A0F8-A761-0A4D-AEE6-D205C5ECA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" y="2335"/>
              <a:ext cx="1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St. Lucie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2" name="Rectangle 122">
              <a:extLst>
                <a:ext uri="{FF2B5EF4-FFF2-40B4-BE49-F238E27FC236}">
                  <a16:creationId xmlns:a16="http://schemas.microsoft.com/office/drawing/2014/main" id="{68F5F1C4-95DC-D24E-8563-470817BDF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9" y="1375"/>
              <a:ext cx="16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Santa Rosa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3" name="Rectangle 123">
              <a:extLst>
                <a:ext uri="{FF2B5EF4-FFF2-40B4-BE49-F238E27FC236}">
                  <a16:creationId xmlns:a16="http://schemas.microsoft.com/office/drawing/2014/main" id="{A7DB5B11-9F20-7E43-8404-B574DB09A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" y="2529"/>
              <a:ext cx="12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Sarasota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4" name="Rectangle 124">
              <a:extLst>
                <a:ext uri="{FF2B5EF4-FFF2-40B4-BE49-F238E27FC236}">
                  <a16:creationId xmlns:a16="http://schemas.microsoft.com/office/drawing/2014/main" id="{2AD22FBF-8D1D-A74B-B61C-BF1AD74C9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" y="1861"/>
              <a:ext cx="131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Seminole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5" name="Rectangle 125">
              <a:extLst>
                <a:ext uri="{FF2B5EF4-FFF2-40B4-BE49-F238E27FC236}">
                  <a16:creationId xmlns:a16="http://schemas.microsoft.com/office/drawing/2014/main" id="{128989ED-B4E5-1E4A-AEA5-A61DB08F4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1935"/>
              <a:ext cx="10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Sumter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6" name="Rectangle 126">
              <a:extLst>
                <a:ext uri="{FF2B5EF4-FFF2-40B4-BE49-F238E27FC236}">
                  <a16:creationId xmlns:a16="http://schemas.microsoft.com/office/drawing/2014/main" id="{D8BAA2A9-375F-3844-8630-8CF5F62B4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413"/>
              <a:ext cx="14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Suwannee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7" name="Rectangle 127">
              <a:extLst>
                <a:ext uri="{FF2B5EF4-FFF2-40B4-BE49-F238E27FC236}">
                  <a16:creationId xmlns:a16="http://schemas.microsoft.com/office/drawing/2014/main" id="{4A0A0694-383A-FD4D-9026-D1131F70E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3" y="1469"/>
              <a:ext cx="8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Taylor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8" name="Rectangle 128">
              <a:extLst>
                <a:ext uri="{FF2B5EF4-FFF2-40B4-BE49-F238E27FC236}">
                  <a16:creationId xmlns:a16="http://schemas.microsoft.com/office/drawing/2014/main" id="{2F3E948E-9CCE-A541-871D-7D0B9F1B2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1" y="1433"/>
              <a:ext cx="8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Union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49" name="Rectangle 129">
              <a:extLst>
                <a:ext uri="{FF2B5EF4-FFF2-40B4-BE49-F238E27FC236}">
                  <a16:creationId xmlns:a16="http://schemas.microsoft.com/office/drawing/2014/main" id="{AF7BC880-A6F6-8542-B001-ECA97289F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717"/>
              <a:ext cx="10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Volusia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0" name="Rectangle 130">
              <a:extLst>
                <a:ext uri="{FF2B5EF4-FFF2-40B4-BE49-F238E27FC236}">
                  <a16:creationId xmlns:a16="http://schemas.microsoft.com/office/drawing/2014/main" id="{19005BD2-3265-9E46-86D4-0F5665C8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7" y="1407"/>
              <a:ext cx="10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Walton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1" name="Rectangle 131">
              <a:extLst>
                <a:ext uri="{FF2B5EF4-FFF2-40B4-BE49-F238E27FC236}">
                  <a16:creationId xmlns:a16="http://schemas.microsoft.com/office/drawing/2014/main" id="{A2E38058-E8F0-0A46-9110-80EBB8B53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1371"/>
              <a:ext cx="169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Washington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2" name="Rectangle 132">
              <a:extLst>
                <a:ext uri="{FF2B5EF4-FFF2-40B4-BE49-F238E27FC236}">
                  <a16:creationId xmlns:a16="http://schemas.microsoft.com/office/drawing/2014/main" id="{38153269-B571-2345-A9B5-FB05DF439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9" y="1519"/>
              <a:ext cx="9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Liberty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3" name="Rectangle 133">
              <a:extLst>
                <a:ext uri="{FF2B5EF4-FFF2-40B4-BE49-F238E27FC236}">
                  <a16:creationId xmlns:a16="http://schemas.microsoft.com/office/drawing/2014/main" id="{86758A9A-0C99-B24F-8CE9-7E85A17BC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" y="1951"/>
              <a:ext cx="10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Orange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4" name="Rectangle 134">
              <a:extLst>
                <a:ext uri="{FF2B5EF4-FFF2-40B4-BE49-F238E27FC236}">
                  <a16:creationId xmlns:a16="http://schemas.microsoft.com/office/drawing/2014/main" id="{CE83615C-FE43-8F4E-A194-3B60E97DB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" y="2071"/>
              <a:ext cx="11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Osceola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5" name="Rectangle 135">
              <a:extLst>
                <a:ext uri="{FF2B5EF4-FFF2-40B4-BE49-F238E27FC236}">
                  <a16:creationId xmlns:a16="http://schemas.microsoft.com/office/drawing/2014/main" id="{22DDF2AB-49E1-3142-B4E0-C208D4E76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" y="1145"/>
              <a:ext cx="107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Nassau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6" name="Rectangle 136">
              <a:extLst>
                <a:ext uri="{FF2B5EF4-FFF2-40B4-BE49-F238E27FC236}">
                  <a16:creationId xmlns:a16="http://schemas.microsoft.com/office/drawing/2014/main" id="{748E646D-E847-154B-AEBB-9116A2876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" y="1465"/>
              <a:ext cx="121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Bradford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7" name="Rectangle 137">
              <a:extLst>
                <a:ext uri="{FF2B5EF4-FFF2-40B4-BE49-F238E27FC236}">
                  <a16:creationId xmlns:a16="http://schemas.microsoft.com/office/drawing/2014/main" id="{EBC04ADE-F02A-B54A-845E-EFF281688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1381"/>
              <a:ext cx="133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Columbia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8" name="Rectangle 138">
              <a:extLst>
                <a:ext uri="{FF2B5EF4-FFF2-40B4-BE49-F238E27FC236}">
                  <a16:creationId xmlns:a16="http://schemas.microsoft.com/office/drawing/2014/main" id="{88A9622C-9D27-FA45-A7FE-EB8A26F68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" y="2193"/>
              <a:ext cx="95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Indian 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  <p:sp>
          <p:nvSpPr>
            <p:cNvPr id="5259" name="Rectangle 139">
              <a:extLst>
                <a:ext uri="{FF2B5EF4-FFF2-40B4-BE49-F238E27FC236}">
                  <a16:creationId xmlns:a16="http://schemas.microsoft.com/office/drawing/2014/main" id="{46958616-35C7-B44E-9F06-3CD448E89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1" y="2257"/>
              <a:ext cx="110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400">
                  <a:solidFill>
                    <a:srgbClr val="000000"/>
                  </a:solidFill>
                  <a:latin typeface="Arial" panose="020B0604020202020204" pitchFamily="34" charset="0"/>
                </a:rPr>
                <a:t>Pinellas</a:t>
              </a:r>
              <a:endParaRPr lang="en-US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5260" name="Text Box 140">
            <a:extLst>
              <a:ext uri="{FF2B5EF4-FFF2-40B4-BE49-F238E27FC236}">
                <a16:creationId xmlns:a16="http://schemas.microsoft.com/office/drawing/2014/main" id="{1F4D6792-3C8D-5D4A-886C-4994092CE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64607"/>
            <a:ext cx="277031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pitchFamily="2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" pitchFamily="2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pitchFamily="2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pitchFamily="2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Land is Grouped and Text is Grouped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To customize you need to Ungroup them </a:t>
            </a:r>
          </a:p>
          <a:p>
            <a:pPr>
              <a:buFont typeface="Times" pitchFamily="2" charset="0"/>
              <a:buNone/>
            </a:pPr>
            <a:endParaRPr lang="en-US" altLang="en-US" sz="1000">
              <a:latin typeface="Arial" panose="020B0604020202020204" pitchFamily="34" charset="0"/>
            </a:endParaRPr>
          </a:p>
          <a:p>
            <a:pPr>
              <a:buFont typeface="Times" pitchFamily="2" charset="0"/>
              <a:buNone/>
            </a:pPr>
            <a:r>
              <a:rPr lang="en-US" altLang="en-US" sz="1000">
                <a:latin typeface="Arial" panose="020B0604020202020204" pitchFamily="34" charset="0"/>
              </a:rPr>
              <a:t>To Ungroup select either the land or text </a:t>
            </a:r>
          </a:p>
          <a:p>
            <a:pPr>
              <a:buFont typeface="Times" pitchFamily="2" charset="0"/>
              <a:buNone/>
            </a:pPr>
            <a:r>
              <a:rPr lang="en-US" altLang="en-US" sz="1000">
                <a:latin typeface="Arial" panose="020B0604020202020204" pitchFamily="34" charset="0"/>
              </a:rPr>
              <a:t>with the pointer, right click and select ungroup</a:t>
            </a:r>
          </a:p>
          <a:p>
            <a:pPr>
              <a:buFont typeface="Times" pitchFamily="2" charset="0"/>
              <a:buChar char="•"/>
            </a:pPr>
            <a:endParaRPr lang="en-US" altLang="en-US" sz="1000">
              <a:latin typeface="Arial" panose="020B0604020202020204" pitchFamily="34" charset="0"/>
            </a:endParaRPr>
          </a:p>
          <a:p>
            <a:pPr>
              <a:buFont typeface="Times" pitchFamily="2" charset="0"/>
              <a:buNone/>
            </a:pPr>
            <a:r>
              <a:rPr lang="en-US" altLang="en-US" sz="1000">
                <a:latin typeface="Arial" panose="020B0604020202020204" pitchFamily="34" charset="0"/>
              </a:rPr>
              <a:t>Use the BUCKET in the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Drawing tool bar to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fill the counties with color</a:t>
            </a:r>
          </a:p>
          <a:p>
            <a:endParaRPr lang="en-US" altLang="en-US" sz="1000">
              <a:latin typeface="Arial" panose="020B0604020202020204" pitchFamily="34" charset="0"/>
            </a:endParaRPr>
          </a:p>
          <a:p>
            <a:r>
              <a:rPr lang="en-US" altLang="en-US" sz="1000">
                <a:latin typeface="Arial" panose="020B0604020202020204" pitchFamily="34" charset="0"/>
              </a:rPr>
              <a:t>Holding down the SHIFT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Key will allow you to select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several objects at the same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time so you can pull them out or 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color them.</a:t>
            </a:r>
          </a:p>
          <a:p>
            <a:endParaRPr lang="en-US" altLang="en-US" sz="1000">
              <a:latin typeface="Arial" panose="020B0604020202020204" pitchFamily="34" charset="0"/>
            </a:endParaRPr>
          </a:p>
          <a:p>
            <a:r>
              <a:rPr lang="en-US" altLang="en-US" sz="1000">
                <a:latin typeface="Arial" panose="020B0604020202020204" pitchFamily="34" charset="0"/>
              </a:rPr>
              <a:t>To enlarge or reduce several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objects group them first. Holding down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The SHIFT Key when you resize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 will keep the map proportional</a:t>
            </a:r>
          </a:p>
          <a:p>
            <a:endParaRPr lang="en-US" altLang="en-US" sz="1000">
              <a:latin typeface="Arial" panose="020B0604020202020204" pitchFamily="34" charset="0"/>
            </a:endParaRPr>
          </a:p>
          <a:p>
            <a:r>
              <a:rPr lang="en-US" altLang="en-US" sz="1000">
                <a:latin typeface="Arial" panose="020B0604020202020204" pitchFamily="34" charset="0"/>
              </a:rPr>
              <a:t>For more info, www.bjdesign.com</a:t>
            </a:r>
          </a:p>
          <a:p>
            <a:endParaRPr lang="en-US" altLang="en-US" sz="1000">
              <a:latin typeface="Arial" panose="020B0604020202020204" pitchFamily="34" charset="0"/>
            </a:endParaRPr>
          </a:p>
          <a:p>
            <a:r>
              <a:rPr lang="en-US" altLang="en-US" sz="1000">
                <a:latin typeface="Arial" panose="020B0604020202020204" pitchFamily="34" charset="0"/>
              </a:rPr>
              <a:t>Delete this text</a:t>
            </a:r>
          </a:p>
          <a:p>
            <a:r>
              <a:rPr lang="en-US" altLang="en-US" sz="1000">
                <a:latin typeface="Arial" panose="020B0604020202020204" pitchFamily="34" charset="0"/>
              </a:rPr>
              <a:t>before customizing</a:t>
            </a:r>
          </a:p>
          <a:p>
            <a:endParaRPr lang="en-US" altLang="en-US" sz="1000">
              <a:latin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46F0294-6869-9B4A-BF43-00860E5055FE}"/>
              </a:ext>
            </a:extLst>
          </p:cNvPr>
          <p:cNvSpPr txBox="1"/>
          <p:nvPr/>
        </p:nvSpPr>
        <p:spPr>
          <a:xfrm>
            <a:off x="0" y="6545942"/>
            <a:ext cx="19415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© Copyright Bruce Jones Design 2023</a:t>
            </a:r>
          </a:p>
        </p:txBody>
      </p:sp>
      <p:sp>
        <p:nvSpPr>
          <p:cNvPr id="142" name="AutoShape 136">
            <a:extLst>
              <a:ext uri="{FF2B5EF4-FFF2-40B4-BE49-F238E27FC236}">
                <a16:creationId xmlns:a16="http://schemas.microsoft.com/office/drawing/2014/main" id="{7214BF43-7807-0A48-B61B-E200DC48E3C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408863" y="79375"/>
            <a:ext cx="1219200" cy="596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44" name="Rectangle 137">
            <a:extLst>
              <a:ext uri="{FF2B5EF4-FFF2-40B4-BE49-F238E27FC236}">
                <a16:creationId xmlns:a16="http://schemas.microsoft.com/office/drawing/2014/main" id="{556EF95D-D4A9-014F-9EB8-99844C191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75" y="80963"/>
            <a:ext cx="30178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  <a:cs typeface="Arial" panose="020B0604020202020204" pitchFamily="34" charset="0"/>
              </a:rPr>
              <a:t>Drawing Bar above holds all your customizing tools including color fills, custom lines, text</a:t>
            </a:r>
          </a:p>
        </p:txBody>
      </p:sp>
      <p:sp>
        <p:nvSpPr>
          <p:cNvPr id="145" name="Rectangle 138">
            <a:extLst>
              <a:ext uri="{FF2B5EF4-FFF2-40B4-BE49-F238E27FC236}">
                <a16:creationId xmlns:a16="http://schemas.microsoft.com/office/drawing/2014/main" id="{644E2EBE-F3BE-F242-80E1-A5ED2A101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3969" y="1074739"/>
            <a:ext cx="39933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Sample Regional USA County Map</a:t>
            </a:r>
            <a:endParaRPr lang="en-US" altLang="en-US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6" name="Text Box 139">
            <a:extLst>
              <a:ext uri="{FF2B5EF4-FFF2-40B4-BE49-F238E27FC236}">
                <a16:creationId xmlns:a16="http://schemas.microsoft.com/office/drawing/2014/main" id="{64B7C655-40AF-4742-A4A5-A301D2209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500" y="3080544"/>
            <a:ext cx="86995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Each county can be colored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or pulled out to highlight</a:t>
            </a:r>
          </a:p>
        </p:txBody>
      </p:sp>
      <p:sp>
        <p:nvSpPr>
          <p:cNvPr id="147" name="Line 140">
            <a:extLst>
              <a:ext uri="{FF2B5EF4-FFF2-40B4-BE49-F238E27FC236}">
                <a16:creationId xmlns:a16="http://schemas.microsoft.com/office/drawing/2014/main" id="{8CF95C72-D587-2B46-B2B8-A074C53CC8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73081" y="4050506"/>
            <a:ext cx="342900" cy="27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Rectangle 137">
            <a:extLst>
              <a:ext uri="{FF2B5EF4-FFF2-40B4-BE49-F238E27FC236}">
                <a16:creationId xmlns:a16="http://schemas.microsoft.com/office/drawing/2014/main" id="{205C94D0-E321-7F41-9734-5F99BC754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8175" y="5884069"/>
            <a:ext cx="316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>
                <a:latin typeface="Arial" panose="020B0604020202020204" pitchFamily="34" charset="0"/>
                <a:cs typeface="Arial" panose="020B0604020202020204" pitchFamily="34" charset="0"/>
              </a:rPr>
              <a:t>Regional USA County maps can be fitted together to create a region. Check out tutorials on bjdesign.com to learn how.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0">
            <a:extLst>
              <a:ext uri="{FF2B5EF4-FFF2-40B4-BE49-F238E27FC236}">
                <a16:creationId xmlns:a16="http://schemas.microsoft.com/office/drawing/2014/main" id="{C3C4100E-F3C8-3645-AF85-B3CD650B4555}"/>
              </a:ext>
            </a:extLst>
          </p:cNvPr>
          <p:cNvSpPr>
            <a:spLocks/>
          </p:cNvSpPr>
          <p:nvPr/>
        </p:nvSpPr>
        <p:spPr bwMode="auto">
          <a:xfrm>
            <a:off x="2359025" y="1746250"/>
            <a:ext cx="4530725" cy="3365500"/>
          </a:xfrm>
          <a:custGeom>
            <a:avLst/>
            <a:gdLst>
              <a:gd name="T0" fmla="*/ 2112 w 2854"/>
              <a:gd name="T1" fmla="*/ 1596 h 2120"/>
              <a:gd name="T2" fmla="*/ 2108 w 2854"/>
              <a:gd name="T3" fmla="*/ 1476 h 2120"/>
              <a:gd name="T4" fmla="*/ 2080 w 2854"/>
              <a:gd name="T5" fmla="*/ 1546 h 2120"/>
              <a:gd name="T6" fmla="*/ 1960 w 2854"/>
              <a:gd name="T7" fmla="*/ 1466 h 2120"/>
              <a:gd name="T8" fmla="*/ 1864 w 2854"/>
              <a:gd name="T9" fmla="*/ 1304 h 2120"/>
              <a:gd name="T10" fmla="*/ 1906 w 2854"/>
              <a:gd name="T11" fmla="*/ 1210 h 2120"/>
              <a:gd name="T12" fmla="*/ 1896 w 2854"/>
              <a:gd name="T13" fmla="*/ 1134 h 2120"/>
              <a:gd name="T14" fmla="*/ 1854 w 2854"/>
              <a:gd name="T15" fmla="*/ 1128 h 2120"/>
              <a:gd name="T16" fmla="*/ 1812 w 2854"/>
              <a:gd name="T17" fmla="*/ 1156 h 2120"/>
              <a:gd name="T18" fmla="*/ 1856 w 2854"/>
              <a:gd name="T19" fmla="*/ 1208 h 2120"/>
              <a:gd name="T20" fmla="*/ 1808 w 2854"/>
              <a:gd name="T21" fmla="*/ 1196 h 2120"/>
              <a:gd name="T22" fmla="*/ 1772 w 2854"/>
              <a:gd name="T23" fmla="*/ 1058 h 2120"/>
              <a:gd name="T24" fmla="*/ 1782 w 2854"/>
              <a:gd name="T25" fmla="*/ 874 h 2120"/>
              <a:gd name="T26" fmla="*/ 1780 w 2854"/>
              <a:gd name="T27" fmla="*/ 784 h 2120"/>
              <a:gd name="T28" fmla="*/ 1700 w 2854"/>
              <a:gd name="T29" fmla="*/ 712 h 2120"/>
              <a:gd name="T30" fmla="*/ 1576 w 2854"/>
              <a:gd name="T31" fmla="*/ 656 h 2120"/>
              <a:gd name="T32" fmla="*/ 1474 w 2854"/>
              <a:gd name="T33" fmla="*/ 556 h 2120"/>
              <a:gd name="T34" fmla="*/ 1402 w 2854"/>
              <a:gd name="T35" fmla="*/ 484 h 2120"/>
              <a:gd name="T36" fmla="*/ 1184 w 2854"/>
              <a:gd name="T37" fmla="*/ 412 h 2120"/>
              <a:gd name="T38" fmla="*/ 1110 w 2854"/>
              <a:gd name="T39" fmla="*/ 470 h 2120"/>
              <a:gd name="T40" fmla="*/ 1090 w 2854"/>
              <a:gd name="T41" fmla="*/ 500 h 2120"/>
              <a:gd name="T42" fmla="*/ 930 w 2854"/>
              <a:gd name="T43" fmla="*/ 598 h 2120"/>
              <a:gd name="T44" fmla="*/ 804 w 2854"/>
              <a:gd name="T45" fmla="*/ 636 h 2120"/>
              <a:gd name="T46" fmla="*/ 798 w 2854"/>
              <a:gd name="T47" fmla="*/ 600 h 2120"/>
              <a:gd name="T48" fmla="*/ 760 w 2854"/>
              <a:gd name="T49" fmla="*/ 518 h 2120"/>
              <a:gd name="T50" fmla="*/ 744 w 2854"/>
              <a:gd name="T51" fmla="*/ 484 h 2120"/>
              <a:gd name="T52" fmla="*/ 672 w 2854"/>
              <a:gd name="T53" fmla="*/ 416 h 2120"/>
              <a:gd name="T54" fmla="*/ 632 w 2854"/>
              <a:gd name="T55" fmla="*/ 418 h 2120"/>
              <a:gd name="T56" fmla="*/ 644 w 2854"/>
              <a:gd name="T57" fmla="*/ 430 h 2120"/>
              <a:gd name="T58" fmla="*/ 432 w 2854"/>
              <a:gd name="T59" fmla="*/ 408 h 2120"/>
              <a:gd name="T60" fmla="*/ 432 w 2854"/>
              <a:gd name="T61" fmla="*/ 388 h 2120"/>
              <a:gd name="T62" fmla="*/ 508 w 2854"/>
              <a:gd name="T63" fmla="*/ 364 h 2120"/>
              <a:gd name="T64" fmla="*/ 404 w 2854"/>
              <a:gd name="T65" fmla="*/ 358 h 2120"/>
              <a:gd name="T66" fmla="*/ 272 w 2854"/>
              <a:gd name="T67" fmla="*/ 418 h 2120"/>
              <a:gd name="T68" fmla="*/ 216 w 2854"/>
              <a:gd name="T69" fmla="*/ 422 h 2120"/>
              <a:gd name="T70" fmla="*/ 192 w 2854"/>
              <a:gd name="T71" fmla="*/ 398 h 2120"/>
              <a:gd name="T72" fmla="*/ 170 w 2854"/>
              <a:gd name="T73" fmla="*/ 412 h 2120"/>
              <a:gd name="T74" fmla="*/ 82 w 2854"/>
              <a:gd name="T75" fmla="*/ 476 h 2120"/>
              <a:gd name="T76" fmla="*/ 68 w 2854"/>
              <a:gd name="T77" fmla="*/ 334 h 2120"/>
              <a:gd name="T78" fmla="*/ 404 w 2854"/>
              <a:gd name="T79" fmla="*/ 172 h 2120"/>
              <a:gd name="T80" fmla="*/ 894 w 2854"/>
              <a:gd name="T81" fmla="*/ 192 h 2120"/>
              <a:gd name="T82" fmla="*/ 1342 w 2854"/>
              <a:gd name="T83" fmla="*/ 170 h 2120"/>
              <a:gd name="T84" fmla="*/ 1794 w 2854"/>
              <a:gd name="T85" fmla="*/ 136 h 2120"/>
              <a:gd name="T86" fmla="*/ 1848 w 2854"/>
              <a:gd name="T87" fmla="*/ 92 h 2120"/>
              <a:gd name="T88" fmla="*/ 1948 w 2854"/>
              <a:gd name="T89" fmla="*/ 18 h 2120"/>
              <a:gd name="T90" fmla="*/ 2044 w 2854"/>
              <a:gd name="T91" fmla="*/ 28 h 2120"/>
              <a:gd name="T92" fmla="*/ 2080 w 2854"/>
              <a:gd name="T93" fmla="*/ 138 h 2120"/>
              <a:gd name="T94" fmla="*/ 2180 w 2854"/>
              <a:gd name="T95" fmla="*/ 376 h 2120"/>
              <a:gd name="T96" fmla="*/ 2328 w 2854"/>
              <a:gd name="T97" fmla="*/ 616 h 2120"/>
              <a:gd name="T98" fmla="*/ 2490 w 2854"/>
              <a:gd name="T99" fmla="*/ 930 h 2120"/>
              <a:gd name="T100" fmla="*/ 2686 w 2854"/>
              <a:gd name="T101" fmla="*/ 1218 h 2120"/>
              <a:gd name="T102" fmla="*/ 2778 w 2854"/>
              <a:gd name="T103" fmla="*/ 1356 h 2120"/>
              <a:gd name="T104" fmla="*/ 2854 w 2854"/>
              <a:gd name="T105" fmla="*/ 1804 h 2120"/>
              <a:gd name="T106" fmla="*/ 2812 w 2854"/>
              <a:gd name="T107" fmla="*/ 1872 h 2120"/>
              <a:gd name="T108" fmla="*/ 2798 w 2854"/>
              <a:gd name="T109" fmla="*/ 2006 h 2120"/>
              <a:gd name="T110" fmla="*/ 2768 w 2854"/>
              <a:gd name="T111" fmla="*/ 2056 h 2120"/>
              <a:gd name="T112" fmla="*/ 2636 w 2854"/>
              <a:gd name="T113" fmla="*/ 2088 h 2120"/>
              <a:gd name="T114" fmla="*/ 2566 w 2854"/>
              <a:gd name="T115" fmla="*/ 2068 h 2120"/>
              <a:gd name="T116" fmla="*/ 2584 w 2854"/>
              <a:gd name="T117" fmla="*/ 2028 h 2120"/>
              <a:gd name="T118" fmla="*/ 2448 w 2854"/>
              <a:gd name="T119" fmla="*/ 1920 h 2120"/>
              <a:gd name="T120" fmla="*/ 2292 w 2854"/>
              <a:gd name="T121" fmla="*/ 1864 h 2120"/>
              <a:gd name="T122" fmla="*/ 2204 w 2854"/>
              <a:gd name="T123" fmla="*/ 1668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54" h="2120">
                <a:moveTo>
                  <a:pt x="2174" y="1662"/>
                </a:moveTo>
                <a:lnTo>
                  <a:pt x="2168" y="1664"/>
                </a:lnTo>
                <a:lnTo>
                  <a:pt x="2162" y="1650"/>
                </a:lnTo>
                <a:lnTo>
                  <a:pt x="2162" y="1636"/>
                </a:lnTo>
                <a:lnTo>
                  <a:pt x="2140" y="1640"/>
                </a:lnTo>
                <a:lnTo>
                  <a:pt x="2132" y="1634"/>
                </a:lnTo>
                <a:lnTo>
                  <a:pt x="2126" y="1610"/>
                </a:lnTo>
                <a:lnTo>
                  <a:pt x="2112" y="1596"/>
                </a:lnTo>
                <a:lnTo>
                  <a:pt x="2110" y="1572"/>
                </a:lnTo>
                <a:lnTo>
                  <a:pt x="2116" y="1548"/>
                </a:lnTo>
                <a:lnTo>
                  <a:pt x="2106" y="1524"/>
                </a:lnTo>
                <a:lnTo>
                  <a:pt x="2090" y="1508"/>
                </a:lnTo>
                <a:lnTo>
                  <a:pt x="2096" y="1498"/>
                </a:lnTo>
                <a:lnTo>
                  <a:pt x="2114" y="1488"/>
                </a:lnTo>
                <a:lnTo>
                  <a:pt x="2116" y="1480"/>
                </a:lnTo>
                <a:lnTo>
                  <a:pt x="2108" y="1476"/>
                </a:lnTo>
                <a:lnTo>
                  <a:pt x="2098" y="1484"/>
                </a:lnTo>
                <a:lnTo>
                  <a:pt x="2076" y="1488"/>
                </a:lnTo>
                <a:lnTo>
                  <a:pt x="2072" y="1496"/>
                </a:lnTo>
                <a:lnTo>
                  <a:pt x="2044" y="1480"/>
                </a:lnTo>
                <a:lnTo>
                  <a:pt x="2034" y="1484"/>
                </a:lnTo>
                <a:lnTo>
                  <a:pt x="2040" y="1504"/>
                </a:lnTo>
                <a:lnTo>
                  <a:pt x="2076" y="1522"/>
                </a:lnTo>
                <a:lnTo>
                  <a:pt x="2080" y="1546"/>
                </a:lnTo>
                <a:lnTo>
                  <a:pt x="2070" y="1548"/>
                </a:lnTo>
                <a:lnTo>
                  <a:pt x="2060" y="1544"/>
                </a:lnTo>
                <a:lnTo>
                  <a:pt x="2054" y="1552"/>
                </a:lnTo>
                <a:lnTo>
                  <a:pt x="2046" y="1540"/>
                </a:lnTo>
                <a:lnTo>
                  <a:pt x="2042" y="1546"/>
                </a:lnTo>
                <a:lnTo>
                  <a:pt x="2012" y="1516"/>
                </a:lnTo>
                <a:lnTo>
                  <a:pt x="1986" y="1498"/>
                </a:lnTo>
                <a:lnTo>
                  <a:pt x="1960" y="1466"/>
                </a:lnTo>
                <a:lnTo>
                  <a:pt x="1952" y="1460"/>
                </a:lnTo>
                <a:lnTo>
                  <a:pt x="1950" y="1448"/>
                </a:lnTo>
                <a:lnTo>
                  <a:pt x="1956" y="1438"/>
                </a:lnTo>
                <a:lnTo>
                  <a:pt x="1934" y="1412"/>
                </a:lnTo>
                <a:lnTo>
                  <a:pt x="1908" y="1368"/>
                </a:lnTo>
                <a:lnTo>
                  <a:pt x="1904" y="1342"/>
                </a:lnTo>
                <a:lnTo>
                  <a:pt x="1860" y="1328"/>
                </a:lnTo>
                <a:lnTo>
                  <a:pt x="1864" y="1304"/>
                </a:lnTo>
                <a:lnTo>
                  <a:pt x="1888" y="1304"/>
                </a:lnTo>
                <a:lnTo>
                  <a:pt x="1888" y="1282"/>
                </a:lnTo>
                <a:lnTo>
                  <a:pt x="1878" y="1280"/>
                </a:lnTo>
                <a:lnTo>
                  <a:pt x="1878" y="1272"/>
                </a:lnTo>
                <a:lnTo>
                  <a:pt x="1886" y="1266"/>
                </a:lnTo>
                <a:lnTo>
                  <a:pt x="1888" y="1252"/>
                </a:lnTo>
                <a:lnTo>
                  <a:pt x="1914" y="1218"/>
                </a:lnTo>
                <a:lnTo>
                  <a:pt x="1906" y="1210"/>
                </a:lnTo>
                <a:lnTo>
                  <a:pt x="1908" y="1202"/>
                </a:lnTo>
                <a:lnTo>
                  <a:pt x="1920" y="1196"/>
                </a:lnTo>
                <a:lnTo>
                  <a:pt x="1932" y="1164"/>
                </a:lnTo>
                <a:lnTo>
                  <a:pt x="1920" y="1154"/>
                </a:lnTo>
                <a:lnTo>
                  <a:pt x="1916" y="1132"/>
                </a:lnTo>
                <a:lnTo>
                  <a:pt x="1908" y="1130"/>
                </a:lnTo>
                <a:lnTo>
                  <a:pt x="1904" y="1124"/>
                </a:lnTo>
                <a:lnTo>
                  <a:pt x="1896" y="1134"/>
                </a:lnTo>
                <a:lnTo>
                  <a:pt x="1900" y="1140"/>
                </a:lnTo>
                <a:lnTo>
                  <a:pt x="1896" y="1148"/>
                </a:lnTo>
                <a:lnTo>
                  <a:pt x="1902" y="1168"/>
                </a:lnTo>
                <a:lnTo>
                  <a:pt x="1896" y="1178"/>
                </a:lnTo>
                <a:lnTo>
                  <a:pt x="1886" y="1172"/>
                </a:lnTo>
                <a:lnTo>
                  <a:pt x="1876" y="1132"/>
                </a:lnTo>
                <a:lnTo>
                  <a:pt x="1862" y="1124"/>
                </a:lnTo>
                <a:lnTo>
                  <a:pt x="1854" y="1128"/>
                </a:lnTo>
                <a:lnTo>
                  <a:pt x="1836" y="1118"/>
                </a:lnTo>
                <a:lnTo>
                  <a:pt x="1824" y="1122"/>
                </a:lnTo>
                <a:lnTo>
                  <a:pt x="1816" y="1112"/>
                </a:lnTo>
                <a:lnTo>
                  <a:pt x="1816" y="1134"/>
                </a:lnTo>
                <a:lnTo>
                  <a:pt x="1812" y="1138"/>
                </a:lnTo>
                <a:lnTo>
                  <a:pt x="1810" y="1142"/>
                </a:lnTo>
                <a:lnTo>
                  <a:pt x="1808" y="1144"/>
                </a:lnTo>
                <a:lnTo>
                  <a:pt x="1812" y="1156"/>
                </a:lnTo>
                <a:lnTo>
                  <a:pt x="1834" y="1156"/>
                </a:lnTo>
                <a:lnTo>
                  <a:pt x="1836" y="1168"/>
                </a:lnTo>
                <a:lnTo>
                  <a:pt x="1848" y="1170"/>
                </a:lnTo>
                <a:lnTo>
                  <a:pt x="1850" y="1176"/>
                </a:lnTo>
                <a:lnTo>
                  <a:pt x="1840" y="1178"/>
                </a:lnTo>
                <a:lnTo>
                  <a:pt x="1844" y="1184"/>
                </a:lnTo>
                <a:lnTo>
                  <a:pt x="1852" y="1188"/>
                </a:lnTo>
                <a:lnTo>
                  <a:pt x="1856" y="1208"/>
                </a:lnTo>
                <a:lnTo>
                  <a:pt x="1848" y="1208"/>
                </a:lnTo>
                <a:lnTo>
                  <a:pt x="1852" y="1228"/>
                </a:lnTo>
                <a:lnTo>
                  <a:pt x="1840" y="1236"/>
                </a:lnTo>
                <a:lnTo>
                  <a:pt x="1834" y="1230"/>
                </a:lnTo>
                <a:lnTo>
                  <a:pt x="1834" y="1224"/>
                </a:lnTo>
                <a:lnTo>
                  <a:pt x="1824" y="1224"/>
                </a:lnTo>
                <a:lnTo>
                  <a:pt x="1808" y="1208"/>
                </a:lnTo>
                <a:lnTo>
                  <a:pt x="1808" y="1196"/>
                </a:lnTo>
                <a:lnTo>
                  <a:pt x="1796" y="1188"/>
                </a:lnTo>
                <a:lnTo>
                  <a:pt x="1788" y="1200"/>
                </a:lnTo>
                <a:lnTo>
                  <a:pt x="1780" y="1200"/>
                </a:lnTo>
                <a:lnTo>
                  <a:pt x="1770" y="1158"/>
                </a:lnTo>
                <a:lnTo>
                  <a:pt x="1784" y="1114"/>
                </a:lnTo>
                <a:lnTo>
                  <a:pt x="1782" y="1084"/>
                </a:lnTo>
                <a:lnTo>
                  <a:pt x="1770" y="1066"/>
                </a:lnTo>
                <a:lnTo>
                  <a:pt x="1772" y="1058"/>
                </a:lnTo>
                <a:lnTo>
                  <a:pt x="1788" y="1030"/>
                </a:lnTo>
                <a:lnTo>
                  <a:pt x="1782" y="994"/>
                </a:lnTo>
                <a:lnTo>
                  <a:pt x="1786" y="982"/>
                </a:lnTo>
                <a:lnTo>
                  <a:pt x="1788" y="968"/>
                </a:lnTo>
                <a:lnTo>
                  <a:pt x="1792" y="960"/>
                </a:lnTo>
                <a:lnTo>
                  <a:pt x="1786" y="930"/>
                </a:lnTo>
                <a:lnTo>
                  <a:pt x="1790" y="920"/>
                </a:lnTo>
                <a:lnTo>
                  <a:pt x="1782" y="874"/>
                </a:lnTo>
                <a:lnTo>
                  <a:pt x="1790" y="858"/>
                </a:lnTo>
                <a:lnTo>
                  <a:pt x="1784" y="852"/>
                </a:lnTo>
                <a:lnTo>
                  <a:pt x="1780" y="820"/>
                </a:lnTo>
                <a:lnTo>
                  <a:pt x="1772" y="820"/>
                </a:lnTo>
                <a:lnTo>
                  <a:pt x="1760" y="810"/>
                </a:lnTo>
                <a:lnTo>
                  <a:pt x="1762" y="796"/>
                </a:lnTo>
                <a:lnTo>
                  <a:pt x="1776" y="794"/>
                </a:lnTo>
                <a:lnTo>
                  <a:pt x="1780" y="784"/>
                </a:lnTo>
                <a:lnTo>
                  <a:pt x="1772" y="776"/>
                </a:lnTo>
                <a:lnTo>
                  <a:pt x="1744" y="768"/>
                </a:lnTo>
                <a:lnTo>
                  <a:pt x="1740" y="748"/>
                </a:lnTo>
                <a:lnTo>
                  <a:pt x="1730" y="734"/>
                </a:lnTo>
                <a:lnTo>
                  <a:pt x="1732" y="728"/>
                </a:lnTo>
                <a:lnTo>
                  <a:pt x="1728" y="716"/>
                </a:lnTo>
                <a:lnTo>
                  <a:pt x="1708" y="722"/>
                </a:lnTo>
                <a:lnTo>
                  <a:pt x="1700" y="712"/>
                </a:lnTo>
                <a:lnTo>
                  <a:pt x="1704" y="698"/>
                </a:lnTo>
                <a:lnTo>
                  <a:pt x="1686" y="688"/>
                </a:lnTo>
                <a:lnTo>
                  <a:pt x="1640" y="692"/>
                </a:lnTo>
                <a:lnTo>
                  <a:pt x="1628" y="688"/>
                </a:lnTo>
                <a:lnTo>
                  <a:pt x="1618" y="692"/>
                </a:lnTo>
                <a:lnTo>
                  <a:pt x="1610" y="684"/>
                </a:lnTo>
                <a:lnTo>
                  <a:pt x="1608" y="666"/>
                </a:lnTo>
                <a:lnTo>
                  <a:pt x="1576" y="656"/>
                </a:lnTo>
                <a:lnTo>
                  <a:pt x="1560" y="622"/>
                </a:lnTo>
                <a:lnTo>
                  <a:pt x="1538" y="608"/>
                </a:lnTo>
                <a:lnTo>
                  <a:pt x="1524" y="608"/>
                </a:lnTo>
                <a:lnTo>
                  <a:pt x="1520" y="616"/>
                </a:lnTo>
                <a:lnTo>
                  <a:pt x="1506" y="594"/>
                </a:lnTo>
                <a:lnTo>
                  <a:pt x="1486" y="586"/>
                </a:lnTo>
                <a:lnTo>
                  <a:pt x="1476" y="574"/>
                </a:lnTo>
                <a:lnTo>
                  <a:pt x="1474" y="556"/>
                </a:lnTo>
                <a:lnTo>
                  <a:pt x="1466" y="534"/>
                </a:lnTo>
                <a:lnTo>
                  <a:pt x="1440" y="524"/>
                </a:lnTo>
                <a:lnTo>
                  <a:pt x="1438" y="512"/>
                </a:lnTo>
                <a:lnTo>
                  <a:pt x="1416" y="516"/>
                </a:lnTo>
                <a:lnTo>
                  <a:pt x="1410" y="504"/>
                </a:lnTo>
                <a:lnTo>
                  <a:pt x="1396" y="500"/>
                </a:lnTo>
                <a:lnTo>
                  <a:pt x="1392" y="486"/>
                </a:lnTo>
                <a:lnTo>
                  <a:pt x="1402" y="484"/>
                </a:lnTo>
                <a:lnTo>
                  <a:pt x="1398" y="476"/>
                </a:lnTo>
                <a:lnTo>
                  <a:pt x="1356" y="442"/>
                </a:lnTo>
                <a:lnTo>
                  <a:pt x="1324" y="430"/>
                </a:lnTo>
                <a:lnTo>
                  <a:pt x="1314" y="436"/>
                </a:lnTo>
                <a:lnTo>
                  <a:pt x="1252" y="400"/>
                </a:lnTo>
                <a:lnTo>
                  <a:pt x="1216" y="400"/>
                </a:lnTo>
                <a:lnTo>
                  <a:pt x="1212" y="408"/>
                </a:lnTo>
                <a:lnTo>
                  <a:pt x="1184" y="412"/>
                </a:lnTo>
                <a:lnTo>
                  <a:pt x="1174" y="408"/>
                </a:lnTo>
                <a:lnTo>
                  <a:pt x="1148" y="412"/>
                </a:lnTo>
                <a:lnTo>
                  <a:pt x="1152" y="430"/>
                </a:lnTo>
                <a:lnTo>
                  <a:pt x="1128" y="434"/>
                </a:lnTo>
                <a:lnTo>
                  <a:pt x="1120" y="446"/>
                </a:lnTo>
                <a:lnTo>
                  <a:pt x="1128" y="460"/>
                </a:lnTo>
                <a:lnTo>
                  <a:pt x="1128" y="468"/>
                </a:lnTo>
                <a:lnTo>
                  <a:pt x="1110" y="470"/>
                </a:lnTo>
                <a:lnTo>
                  <a:pt x="1120" y="476"/>
                </a:lnTo>
                <a:lnTo>
                  <a:pt x="1132" y="472"/>
                </a:lnTo>
                <a:lnTo>
                  <a:pt x="1138" y="480"/>
                </a:lnTo>
                <a:lnTo>
                  <a:pt x="1140" y="492"/>
                </a:lnTo>
                <a:lnTo>
                  <a:pt x="1120" y="494"/>
                </a:lnTo>
                <a:lnTo>
                  <a:pt x="1104" y="484"/>
                </a:lnTo>
                <a:lnTo>
                  <a:pt x="1094" y="492"/>
                </a:lnTo>
                <a:lnTo>
                  <a:pt x="1090" y="500"/>
                </a:lnTo>
                <a:lnTo>
                  <a:pt x="1082" y="494"/>
                </a:lnTo>
                <a:lnTo>
                  <a:pt x="970" y="580"/>
                </a:lnTo>
                <a:lnTo>
                  <a:pt x="964" y="558"/>
                </a:lnTo>
                <a:lnTo>
                  <a:pt x="948" y="562"/>
                </a:lnTo>
                <a:lnTo>
                  <a:pt x="948" y="572"/>
                </a:lnTo>
                <a:lnTo>
                  <a:pt x="940" y="574"/>
                </a:lnTo>
                <a:lnTo>
                  <a:pt x="930" y="588"/>
                </a:lnTo>
                <a:lnTo>
                  <a:pt x="930" y="598"/>
                </a:lnTo>
                <a:lnTo>
                  <a:pt x="884" y="596"/>
                </a:lnTo>
                <a:lnTo>
                  <a:pt x="868" y="598"/>
                </a:lnTo>
                <a:lnTo>
                  <a:pt x="860" y="620"/>
                </a:lnTo>
                <a:lnTo>
                  <a:pt x="848" y="624"/>
                </a:lnTo>
                <a:lnTo>
                  <a:pt x="836" y="618"/>
                </a:lnTo>
                <a:lnTo>
                  <a:pt x="826" y="626"/>
                </a:lnTo>
                <a:lnTo>
                  <a:pt x="812" y="636"/>
                </a:lnTo>
                <a:lnTo>
                  <a:pt x="804" y="636"/>
                </a:lnTo>
                <a:lnTo>
                  <a:pt x="790" y="620"/>
                </a:lnTo>
                <a:lnTo>
                  <a:pt x="784" y="598"/>
                </a:lnTo>
                <a:lnTo>
                  <a:pt x="776" y="566"/>
                </a:lnTo>
                <a:lnTo>
                  <a:pt x="780" y="552"/>
                </a:lnTo>
                <a:lnTo>
                  <a:pt x="790" y="554"/>
                </a:lnTo>
                <a:lnTo>
                  <a:pt x="796" y="574"/>
                </a:lnTo>
                <a:lnTo>
                  <a:pt x="798" y="588"/>
                </a:lnTo>
                <a:lnTo>
                  <a:pt x="798" y="600"/>
                </a:lnTo>
                <a:lnTo>
                  <a:pt x="810" y="622"/>
                </a:lnTo>
                <a:lnTo>
                  <a:pt x="818" y="616"/>
                </a:lnTo>
                <a:lnTo>
                  <a:pt x="828" y="584"/>
                </a:lnTo>
                <a:lnTo>
                  <a:pt x="814" y="556"/>
                </a:lnTo>
                <a:lnTo>
                  <a:pt x="796" y="548"/>
                </a:lnTo>
                <a:lnTo>
                  <a:pt x="784" y="526"/>
                </a:lnTo>
                <a:lnTo>
                  <a:pt x="774" y="528"/>
                </a:lnTo>
                <a:lnTo>
                  <a:pt x="760" y="518"/>
                </a:lnTo>
                <a:lnTo>
                  <a:pt x="744" y="520"/>
                </a:lnTo>
                <a:lnTo>
                  <a:pt x="742" y="508"/>
                </a:lnTo>
                <a:lnTo>
                  <a:pt x="688" y="482"/>
                </a:lnTo>
                <a:lnTo>
                  <a:pt x="686" y="468"/>
                </a:lnTo>
                <a:lnTo>
                  <a:pt x="696" y="470"/>
                </a:lnTo>
                <a:lnTo>
                  <a:pt x="750" y="496"/>
                </a:lnTo>
                <a:lnTo>
                  <a:pt x="752" y="488"/>
                </a:lnTo>
                <a:lnTo>
                  <a:pt x="744" y="484"/>
                </a:lnTo>
                <a:lnTo>
                  <a:pt x="736" y="466"/>
                </a:lnTo>
                <a:lnTo>
                  <a:pt x="710" y="466"/>
                </a:lnTo>
                <a:lnTo>
                  <a:pt x="694" y="460"/>
                </a:lnTo>
                <a:lnTo>
                  <a:pt x="680" y="464"/>
                </a:lnTo>
                <a:lnTo>
                  <a:pt x="664" y="448"/>
                </a:lnTo>
                <a:lnTo>
                  <a:pt x="672" y="440"/>
                </a:lnTo>
                <a:lnTo>
                  <a:pt x="678" y="424"/>
                </a:lnTo>
                <a:lnTo>
                  <a:pt x="672" y="416"/>
                </a:lnTo>
                <a:lnTo>
                  <a:pt x="666" y="428"/>
                </a:lnTo>
                <a:lnTo>
                  <a:pt x="660" y="428"/>
                </a:lnTo>
                <a:lnTo>
                  <a:pt x="658" y="426"/>
                </a:lnTo>
                <a:lnTo>
                  <a:pt x="656" y="424"/>
                </a:lnTo>
                <a:lnTo>
                  <a:pt x="656" y="416"/>
                </a:lnTo>
                <a:lnTo>
                  <a:pt x="656" y="412"/>
                </a:lnTo>
                <a:lnTo>
                  <a:pt x="636" y="406"/>
                </a:lnTo>
                <a:lnTo>
                  <a:pt x="632" y="418"/>
                </a:lnTo>
                <a:lnTo>
                  <a:pt x="622" y="420"/>
                </a:lnTo>
                <a:lnTo>
                  <a:pt x="612" y="428"/>
                </a:lnTo>
                <a:lnTo>
                  <a:pt x="614" y="434"/>
                </a:lnTo>
                <a:lnTo>
                  <a:pt x="616" y="440"/>
                </a:lnTo>
                <a:lnTo>
                  <a:pt x="618" y="440"/>
                </a:lnTo>
                <a:lnTo>
                  <a:pt x="620" y="440"/>
                </a:lnTo>
                <a:lnTo>
                  <a:pt x="634" y="434"/>
                </a:lnTo>
                <a:lnTo>
                  <a:pt x="644" y="430"/>
                </a:lnTo>
                <a:lnTo>
                  <a:pt x="648" y="444"/>
                </a:lnTo>
                <a:lnTo>
                  <a:pt x="658" y="444"/>
                </a:lnTo>
                <a:lnTo>
                  <a:pt x="652" y="456"/>
                </a:lnTo>
                <a:lnTo>
                  <a:pt x="664" y="474"/>
                </a:lnTo>
                <a:lnTo>
                  <a:pt x="654" y="476"/>
                </a:lnTo>
                <a:lnTo>
                  <a:pt x="564" y="422"/>
                </a:lnTo>
                <a:lnTo>
                  <a:pt x="456" y="404"/>
                </a:lnTo>
                <a:lnTo>
                  <a:pt x="432" y="408"/>
                </a:lnTo>
                <a:lnTo>
                  <a:pt x="412" y="404"/>
                </a:lnTo>
                <a:lnTo>
                  <a:pt x="400" y="406"/>
                </a:lnTo>
                <a:lnTo>
                  <a:pt x="394" y="400"/>
                </a:lnTo>
                <a:lnTo>
                  <a:pt x="394" y="392"/>
                </a:lnTo>
                <a:lnTo>
                  <a:pt x="410" y="390"/>
                </a:lnTo>
                <a:lnTo>
                  <a:pt x="420" y="396"/>
                </a:lnTo>
                <a:lnTo>
                  <a:pt x="432" y="392"/>
                </a:lnTo>
                <a:lnTo>
                  <a:pt x="432" y="388"/>
                </a:lnTo>
                <a:lnTo>
                  <a:pt x="444" y="392"/>
                </a:lnTo>
                <a:lnTo>
                  <a:pt x="446" y="390"/>
                </a:lnTo>
                <a:lnTo>
                  <a:pt x="448" y="388"/>
                </a:lnTo>
                <a:lnTo>
                  <a:pt x="450" y="386"/>
                </a:lnTo>
                <a:lnTo>
                  <a:pt x="484" y="382"/>
                </a:lnTo>
                <a:lnTo>
                  <a:pt x="508" y="392"/>
                </a:lnTo>
                <a:lnTo>
                  <a:pt x="524" y="376"/>
                </a:lnTo>
                <a:lnTo>
                  <a:pt x="508" y="364"/>
                </a:lnTo>
                <a:lnTo>
                  <a:pt x="486" y="356"/>
                </a:lnTo>
                <a:lnTo>
                  <a:pt x="470" y="356"/>
                </a:lnTo>
                <a:lnTo>
                  <a:pt x="468" y="364"/>
                </a:lnTo>
                <a:lnTo>
                  <a:pt x="452" y="366"/>
                </a:lnTo>
                <a:lnTo>
                  <a:pt x="444" y="360"/>
                </a:lnTo>
                <a:lnTo>
                  <a:pt x="428" y="368"/>
                </a:lnTo>
                <a:lnTo>
                  <a:pt x="406" y="372"/>
                </a:lnTo>
                <a:lnTo>
                  <a:pt x="404" y="358"/>
                </a:lnTo>
                <a:lnTo>
                  <a:pt x="394" y="358"/>
                </a:lnTo>
                <a:lnTo>
                  <a:pt x="386" y="366"/>
                </a:lnTo>
                <a:lnTo>
                  <a:pt x="394" y="372"/>
                </a:lnTo>
                <a:lnTo>
                  <a:pt x="390" y="380"/>
                </a:lnTo>
                <a:lnTo>
                  <a:pt x="372" y="384"/>
                </a:lnTo>
                <a:lnTo>
                  <a:pt x="352" y="400"/>
                </a:lnTo>
                <a:lnTo>
                  <a:pt x="294" y="408"/>
                </a:lnTo>
                <a:lnTo>
                  <a:pt x="272" y="418"/>
                </a:lnTo>
                <a:lnTo>
                  <a:pt x="254" y="420"/>
                </a:lnTo>
                <a:lnTo>
                  <a:pt x="208" y="440"/>
                </a:lnTo>
                <a:lnTo>
                  <a:pt x="198" y="440"/>
                </a:lnTo>
                <a:lnTo>
                  <a:pt x="192" y="448"/>
                </a:lnTo>
                <a:lnTo>
                  <a:pt x="176" y="448"/>
                </a:lnTo>
                <a:lnTo>
                  <a:pt x="176" y="436"/>
                </a:lnTo>
                <a:lnTo>
                  <a:pt x="210" y="426"/>
                </a:lnTo>
                <a:lnTo>
                  <a:pt x="216" y="422"/>
                </a:lnTo>
                <a:lnTo>
                  <a:pt x="226" y="414"/>
                </a:lnTo>
                <a:lnTo>
                  <a:pt x="236" y="404"/>
                </a:lnTo>
                <a:lnTo>
                  <a:pt x="236" y="392"/>
                </a:lnTo>
                <a:lnTo>
                  <a:pt x="224" y="384"/>
                </a:lnTo>
                <a:lnTo>
                  <a:pt x="222" y="364"/>
                </a:lnTo>
                <a:lnTo>
                  <a:pt x="212" y="366"/>
                </a:lnTo>
                <a:lnTo>
                  <a:pt x="204" y="404"/>
                </a:lnTo>
                <a:lnTo>
                  <a:pt x="192" y="398"/>
                </a:lnTo>
                <a:lnTo>
                  <a:pt x="196" y="388"/>
                </a:lnTo>
                <a:lnTo>
                  <a:pt x="172" y="374"/>
                </a:lnTo>
                <a:lnTo>
                  <a:pt x="160" y="380"/>
                </a:lnTo>
                <a:lnTo>
                  <a:pt x="162" y="382"/>
                </a:lnTo>
                <a:lnTo>
                  <a:pt x="164" y="384"/>
                </a:lnTo>
                <a:lnTo>
                  <a:pt x="168" y="390"/>
                </a:lnTo>
                <a:lnTo>
                  <a:pt x="170" y="404"/>
                </a:lnTo>
                <a:lnTo>
                  <a:pt x="170" y="412"/>
                </a:lnTo>
                <a:lnTo>
                  <a:pt x="164" y="434"/>
                </a:lnTo>
                <a:lnTo>
                  <a:pt x="132" y="452"/>
                </a:lnTo>
                <a:lnTo>
                  <a:pt x="134" y="464"/>
                </a:lnTo>
                <a:lnTo>
                  <a:pt x="104" y="466"/>
                </a:lnTo>
                <a:lnTo>
                  <a:pt x="104" y="480"/>
                </a:lnTo>
                <a:lnTo>
                  <a:pt x="76" y="490"/>
                </a:lnTo>
                <a:lnTo>
                  <a:pt x="68" y="484"/>
                </a:lnTo>
                <a:lnTo>
                  <a:pt x="82" y="476"/>
                </a:lnTo>
                <a:lnTo>
                  <a:pt x="84" y="458"/>
                </a:lnTo>
                <a:lnTo>
                  <a:pt x="102" y="438"/>
                </a:lnTo>
                <a:lnTo>
                  <a:pt x="104" y="428"/>
                </a:lnTo>
                <a:lnTo>
                  <a:pt x="74" y="412"/>
                </a:lnTo>
                <a:lnTo>
                  <a:pt x="74" y="396"/>
                </a:lnTo>
                <a:lnTo>
                  <a:pt x="84" y="372"/>
                </a:lnTo>
                <a:lnTo>
                  <a:pt x="84" y="346"/>
                </a:lnTo>
                <a:lnTo>
                  <a:pt x="68" y="334"/>
                </a:lnTo>
                <a:lnTo>
                  <a:pt x="56" y="336"/>
                </a:lnTo>
                <a:lnTo>
                  <a:pt x="0" y="280"/>
                </a:lnTo>
                <a:lnTo>
                  <a:pt x="6" y="256"/>
                </a:lnTo>
                <a:lnTo>
                  <a:pt x="0" y="226"/>
                </a:lnTo>
                <a:lnTo>
                  <a:pt x="140" y="212"/>
                </a:lnTo>
                <a:lnTo>
                  <a:pt x="268" y="192"/>
                </a:lnTo>
                <a:lnTo>
                  <a:pt x="300" y="184"/>
                </a:lnTo>
                <a:lnTo>
                  <a:pt x="404" y="172"/>
                </a:lnTo>
                <a:lnTo>
                  <a:pt x="466" y="160"/>
                </a:lnTo>
                <a:lnTo>
                  <a:pt x="516" y="158"/>
                </a:lnTo>
                <a:lnTo>
                  <a:pt x="688" y="132"/>
                </a:lnTo>
                <a:lnTo>
                  <a:pt x="850" y="112"/>
                </a:lnTo>
                <a:lnTo>
                  <a:pt x="872" y="136"/>
                </a:lnTo>
                <a:lnTo>
                  <a:pt x="888" y="152"/>
                </a:lnTo>
                <a:lnTo>
                  <a:pt x="884" y="162"/>
                </a:lnTo>
                <a:lnTo>
                  <a:pt x="894" y="192"/>
                </a:lnTo>
                <a:lnTo>
                  <a:pt x="920" y="212"/>
                </a:lnTo>
                <a:lnTo>
                  <a:pt x="1080" y="192"/>
                </a:lnTo>
                <a:lnTo>
                  <a:pt x="1104" y="196"/>
                </a:lnTo>
                <a:lnTo>
                  <a:pt x="1180" y="184"/>
                </a:lnTo>
                <a:lnTo>
                  <a:pt x="1208" y="188"/>
                </a:lnTo>
                <a:lnTo>
                  <a:pt x="1284" y="172"/>
                </a:lnTo>
                <a:lnTo>
                  <a:pt x="1296" y="176"/>
                </a:lnTo>
                <a:lnTo>
                  <a:pt x="1342" y="170"/>
                </a:lnTo>
                <a:lnTo>
                  <a:pt x="1412" y="164"/>
                </a:lnTo>
                <a:lnTo>
                  <a:pt x="1450" y="160"/>
                </a:lnTo>
                <a:lnTo>
                  <a:pt x="1502" y="154"/>
                </a:lnTo>
                <a:lnTo>
                  <a:pt x="1640" y="144"/>
                </a:lnTo>
                <a:lnTo>
                  <a:pt x="1672" y="138"/>
                </a:lnTo>
                <a:lnTo>
                  <a:pt x="1716" y="128"/>
                </a:lnTo>
                <a:lnTo>
                  <a:pt x="1800" y="120"/>
                </a:lnTo>
                <a:lnTo>
                  <a:pt x="1794" y="136"/>
                </a:lnTo>
                <a:lnTo>
                  <a:pt x="1804" y="144"/>
                </a:lnTo>
                <a:lnTo>
                  <a:pt x="1824" y="194"/>
                </a:lnTo>
                <a:lnTo>
                  <a:pt x="1848" y="190"/>
                </a:lnTo>
                <a:lnTo>
                  <a:pt x="1858" y="196"/>
                </a:lnTo>
                <a:lnTo>
                  <a:pt x="1870" y="188"/>
                </a:lnTo>
                <a:lnTo>
                  <a:pt x="1864" y="134"/>
                </a:lnTo>
                <a:lnTo>
                  <a:pt x="1866" y="116"/>
                </a:lnTo>
                <a:lnTo>
                  <a:pt x="1848" y="92"/>
                </a:lnTo>
                <a:lnTo>
                  <a:pt x="1840" y="36"/>
                </a:lnTo>
                <a:lnTo>
                  <a:pt x="1852" y="32"/>
                </a:lnTo>
                <a:lnTo>
                  <a:pt x="1848" y="20"/>
                </a:lnTo>
                <a:lnTo>
                  <a:pt x="1864" y="24"/>
                </a:lnTo>
                <a:lnTo>
                  <a:pt x="1866" y="8"/>
                </a:lnTo>
                <a:lnTo>
                  <a:pt x="1886" y="0"/>
                </a:lnTo>
                <a:lnTo>
                  <a:pt x="1912" y="14"/>
                </a:lnTo>
                <a:lnTo>
                  <a:pt x="1948" y="18"/>
                </a:lnTo>
                <a:lnTo>
                  <a:pt x="1958" y="24"/>
                </a:lnTo>
                <a:lnTo>
                  <a:pt x="1968" y="16"/>
                </a:lnTo>
                <a:lnTo>
                  <a:pt x="1992" y="26"/>
                </a:lnTo>
                <a:lnTo>
                  <a:pt x="2012" y="24"/>
                </a:lnTo>
                <a:lnTo>
                  <a:pt x="2016" y="32"/>
                </a:lnTo>
                <a:lnTo>
                  <a:pt x="2026" y="36"/>
                </a:lnTo>
                <a:lnTo>
                  <a:pt x="2032" y="30"/>
                </a:lnTo>
                <a:lnTo>
                  <a:pt x="2044" y="28"/>
                </a:lnTo>
                <a:lnTo>
                  <a:pt x="2044" y="40"/>
                </a:lnTo>
                <a:lnTo>
                  <a:pt x="2040" y="48"/>
                </a:lnTo>
                <a:lnTo>
                  <a:pt x="2052" y="84"/>
                </a:lnTo>
                <a:lnTo>
                  <a:pt x="2064" y="104"/>
                </a:lnTo>
                <a:lnTo>
                  <a:pt x="2068" y="124"/>
                </a:lnTo>
                <a:lnTo>
                  <a:pt x="2064" y="146"/>
                </a:lnTo>
                <a:lnTo>
                  <a:pt x="2076" y="146"/>
                </a:lnTo>
                <a:lnTo>
                  <a:pt x="2080" y="138"/>
                </a:lnTo>
                <a:lnTo>
                  <a:pt x="2088" y="140"/>
                </a:lnTo>
                <a:lnTo>
                  <a:pt x="2088" y="160"/>
                </a:lnTo>
                <a:lnTo>
                  <a:pt x="2100" y="188"/>
                </a:lnTo>
                <a:lnTo>
                  <a:pt x="2124" y="244"/>
                </a:lnTo>
                <a:lnTo>
                  <a:pt x="2152" y="290"/>
                </a:lnTo>
                <a:lnTo>
                  <a:pt x="2154" y="324"/>
                </a:lnTo>
                <a:lnTo>
                  <a:pt x="2174" y="342"/>
                </a:lnTo>
                <a:lnTo>
                  <a:pt x="2180" y="376"/>
                </a:lnTo>
                <a:lnTo>
                  <a:pt x="2186" y="392"/>
                </a:lnTo>
                <a:lnTo>
                  <a:pt x="2202" y="404"/>
                </a:lnTo>
                <a:lnTo>
                  <a:pt x="2220" y="446"/>
                </a:lnTo>
                <a:lnTo>
                  <a:pt x="2248" y="482"/>
                </a:lnTo>
                <a:lnTo>
                  <a:pt x="2298" y="562"/>
                </a:lnTo>
                <a:lnTo>
                  <a:pt x="2312" y="576"/>
                </a:lnTo>
                <a:lnTo>
                  <a:pt x="2320" y="610"/>
                </a:lnTo>
                <a:lnTo>
                  <a:pt x="2328" y="616"/>
                </a:lnTo>
                <a:lnTo>
                  <a:pt x="2344" y="616"/>
                </a:lnTo>
                <a:lnTo>
                  <a:pt x="2352" y="648"/>
                </a:lnTo>
                <a:lnTo>
                  <a:pt x="2412" y="716"/>
                </a:lnTo>
                <a:lnTo>
                  <a:pt x="2406" y="722"/>
                </a:lnTo>
                <a:lnTo>
                  <a:pt x="2392" y="712"/>
                </a:lnTo>
                <a:lnTo>
                  <a:pt x="2384" y="716"/>
                </a:lnTo>
                <a:lnTo>
                  <a:pt x="2432" y="822"/>
                </a:lnTo>
                <a:lnTo>
                  <a:pt x="2490" y="930"/>
                </a:lnTo>
                <a:lnTo>
                  <a:pt x="2554" y="1012"/>
                </a:lnTo>
                <a:lnTo>
                  <a:pt x="2576" y="1044"/>
                </a:lnTo>
                <a:lnTo>
                  <a:pt x="2588" y="1056"/>
                </a:lnTo>
                <a:lnTo>
                  <a:pt x="2624" y="1112"/>
                </a:lnTo>
                <a:lnTo>
                  <a:pt x="2636" y="1124"/>
                </a:lnTo>
                <a:lnTo>
                  <a:pt x="2648" y="1148"/>
                </a:lnTo>
                <a:lnTo>
                  <a:pt x="2654" y="1176"/>
                </a:lnTo>
                <a:lnTo>
                  <a:pt x="2686" y="1218"/>
                </a:lnTo>
                <a:lnTo>
                  <a:pt x="2696" y="1236"/>
                </a:lnTo>
                <a:lnTo>
                  <a:pt x="2708" y="1252"/>
                </a:lnTo>
                <a:lnTo>
                  <a:pt x="2720" y="1268"/>
                </a:lnTo>
                <a:lnTo>
                  <a:pt x="2716" y="1290"/>
                </a:lnTo>
                <a:lnTo>
                  <a:pt x="2736" y="1296"/>
                </a:lnTo>
                <a:lnTo>
                  <a:pt x="2744" y="1294"/>
                </a:lnTo>
                <a:lnTo>
                  <a:pt x="2756" y="1310"/>
                </a:lnTo>
                <a:lnTo>
                  <a:pt x="2778" y="1356"/>
                </a:lnTo>
                <a:lnTo>
                  <a:pt x="2788" y="1368"/>
                </a:lnTo>
                <a:lnTo>
                  <a:pt x="2800" y="1400"/>
                </a:lnTo>
                <a:lnTo>
                  <a:pt x="2818" y="1486"/>
                </a:lnTo>
                <a:lnTo>
                  <a:pt x="2828" y="1598"/>
                </a:lnTo>
                <a:lnTo>
                  <a:pt x="2836" y="1662"/>
                </a:lnTo>
                <a:lnTo>
                  <a:pt x="2832" y="1704"/>
                </a:lnTo>
                <a:lnTo>
                  <a:pt x="2838" y="1734"/>
                </a:lnTo>
                <a:lnTo>
                  <a:pt x="2854" y="1804"/>
                </a:lnTo>
                <a:lnTo>
                  <a:pt x="2844" y="1810"/>
                </a:lnTo>
                <a:lnTo>
                  <a:pt x="2836" y="1784"/>
                </a:lnTo>
                <a:lnTo>
                  <a:pt x="2826" y="1792"/>
                </a:lnTo>
                <a:lnTo>
                  <a:pt x="2830" y="1812"/>
                </a:lnTo>
                <a:lnTo>
                  <a:pt x="2816" y="1842"/>
                </a:lnTo>
                <a:lnTo>
                  <a:pt x="2816" y="1856"/>
                </a:lnTo>
                <a:lnTo>
                  <a:pt x="2814" y="1866"/>
                </a:lnTo>
                <a:lnTo>
                  <a:pt x="2812" y="1872"/>
                </a:lnTo>
                <a:lnTo>
                  <a:pt x="2804" y="1884"/>
                </a:lnTo>
                <a:lnTo>
                  <a:pt x="2808" y="1906"/>
                </a:lnTo>
                <a:lnTo>
                  <a:pt x="2800" y="1926"/>
                </a:lnTo>
                <a:lnTo>
                  <a:pt x="2808" y="1960"/>
                </a:lnTo>
                <a:lnTo>
                  <a:pt x="2818" y="1968"/>
                </a:lnTo>
                <a:lnTo>
                  <a:pt x="2818" y="1986"/>
                </a:lnTo>
                <a:lnTo>
                  <a:pt x="2804" y="1992"/>
                </a:lnTo>
                <a:lnTo>
                  <a:pt x="2798" y="2006"/>
                </a:lnTo>
                <a:lnTo>
                  <a:pt x="2800" y="2018"/>
                </a:lnTo>
                <a:lnTo>
                  <a:pt x="2792" y="2024"/>
                </a:lnTo>
                <a:lnTo>
                  <a:pt x="2792" y="2036"/>
                </a:lnTo>
                <a:lnTo>
                  <a:pt x="2788" y="2046"/>
                </a:lnTo>
                <a:lnTo>
                  <a:pt x="2782" y="2040"/>
                </a:lnTo>
                <a:lnTo>
                  <a:pt x="2774" y="2040"/>
                </a:lnTo>
                <a:lnTo>
                  <a:pt x="2774" y="2052"/>
                </a:lnTo>
                <a:lnTo>
                  <a:pt x="2768" y="2056"/>
                </a:lnTo>
                <a:lnTo>
                  <a:pt x="2756" y="2046"/>
                </a:lnTo>
                <a:lnTo>
                  <a:pt x="2734" y="2052"/>
                </a:lnTo>
                <a:lnTo>
                  <a:pt x="2736" y="2062"/>
                </a:lnTo>
                <a:lnTo>
                  <a:pt x="2728" y="2064"/>
                </a:lnTo>
                <a:lnTo>
                  <a:pt x="2700" y="2084"/>
                </a:lnTo>
                <a:lnTo>
                  <a:pt x="2672" y="2090"/>
                </a:lnTo>
                <a:lnTo>
                  <a:pt x="2660" y="2086"/>
                </a:lnTo>
                <a:lnTo>
                  <a:pt x="2636" y="2088"/>
                </a:lnTo>
                <a:lnTo>
                  <a:pt x="2616" y="2110"/>
                </a:lnTo>
                <a:lnTo>
                  <a:pt x="2572" y="2120"/>
                </a:lnTo>
                <a:lnTo>
                  <a:pt x="2548" y="2104"/>
                </a:lnTo>
                <a:lnTo>
                  <a:pt x="2532" y="2088"/>
                </a:lnTo>
                <a:lnTo>
                  <a:pt x="2532" y="2062"/>
                </a:lnTo>
                <a:lnTo>
                  <a:pt x="2536" y="2052"/>
                </a:lnTo>
                <a:lnTo>
                  <a:pt x="2554" y="2052"/>
                </a:lnTo>
                <a:lnTo>
                  <a:pt x="2566" y="2068"/>
                </a:lnTo>
                <a:lnTo>
                  <a:pt x="2600" y="2084"/>
                </a:lnTo>
                <a:lnTo>
                  <a:pt x="2620" y="2068"/>
                </a:lnTo>
                <a:lnTo>
                  <a:pt x="2626" y="2064"/>
                </a:lnTo>
                <a:lnTo>
                  <a:pt x="2620" y="2052"/>
                </a:lnTo>
                <a:lnTo>
                  <a:pt x="2622" y="2042"/>
                </a:lnTo>
                <a:lnTo>
                  <a:pt x="2614" y="2036"/>
                </a:lnTo>
                <a:lnTo>
                  <a:pt x="2598" y="2044"/>
                </a:lnTo>
                <a:lnTo>
                  <a:pt x="2584" y="2028"/>
                </a:lnTo>
                <a:lnTo>
                  <a:pt x="2560" y="2024"/>
                </a:lnTo>
                <a:lnTo>
                  <a:pt x="2550" y="2024"/>
                </a:lnTo>
                <a:lnTo>
                  <a:pt x="2528" y="2018"/>
                </a:lnTo>
                <a:lnTo>
                  <a:pt x="2498" y="1980"/>
                </a:lnTo>
                <a:lnTo>
                  <a:pt x="2500" y="1964"/>
                </a:lnTo>
                <a:lnTo>
                  <a:pt x="2486" y="1968"/>
                </a:lnTo>
                <a:lnTo>
                  <a:pt x="2470" y="1936"/>
                </a:lnTo>
                <a:lnTo>
                  <a:pt x="2448" y="1920"/>
                </a:lnTo>
                <a:lnTo>
                  <a:pt x="2424" y="1886"/>
                </a:lnTo>
                <a:lnTo>
                  <a:pt x="2380" y="1862"/>
                </a:lnTo>
                <a:lnTo>
                  <a:pt x="2364" y="1864"/>
                </a:lnTo>
                <a:lnTo>
                  <a:pt x="2360" y="1856"/>
                </a:lnTo>
                <a:lnTo>
                  <a:pt x="2348" y="1854"/>
                </a:lnTo>
                <a:lnTo>
                  <a:pt x="2346" y="1864"/>
                </a:lnTo>
                <a:lnTo>
                  <a:pt x="2334" y="1856"/>
                </a:lnTo>
                <a:lnTo>
                  <a:pt x="2292" y="1864"/>
                </a:lnTo>
                <a:lnTo>
                  <a:pt x="2272" y="1840"/>
                </a:lnTo>
                <a:lnTo>
                  <a:pt x="2250" y="1796"/>
                </a:lnTo>
                <a:lnTo>
                  <a:pt x="2234" y="1766"/>
                </a:lnTo>
                <a:lnTo>
                  <a:pt x="2228" y="1750"/>
                </a:lnTo>
                <a:lnTo>
                  <a:pt x="2226" y="1712"/>
                </a:lnTo>
                <a:lnTo>
                  <a:pt x="2220" y="1686"/>
                </a:lnTo>
                <a:lnTo>
                  <a:pt x="2204" y="1680"/>
                </a:lnTo>
                <a:lnTo>
                  <a:pt x="2204" y="1668"/>
                </a:lnTo>
                <a:lnTo>
                  <a:pt x="2184" y="1672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" name="Group 69">
            <a:extLst>
              <a:ext uri="{FF2B5EF4-FFF2-40B4-BE49-F238E27FC236}">
                <a16:creationId xmlns:a16="http://schemas.microsoft.com/office/drawing/2014/main" id="{30789F02-60AA-2947-8D75-8648D588CD74}"/>
              </a:ext>
            </a:extLst>
          </p:cNvPr>
          <p:cNvGrpSpPr>
            <a:grpSpLocks/>
          </p:cNvGrpSpPr>
          <p:nvPr/>
        </p:nvGrpSpPr>
        <p:grpSpPr bwMode="auto">
          <a:xfrm>
            <a:off x="2355850" y="1746250"/>
            <a:ext cx="4530725" cy="3365500"/>
            <a:chOff x="1484" y="1100"/>
            <a:chExt cx="2854" cy="2120"/>
          </a:xfrm>
        </p:grpSpPr>
        <p:sp>
          <p:nvSpPr>
            <p:cNvPr id="4" name="Freeform 2">
              <a:extLst>
                <a:ext uri="{FF2B5EF4-FFF2-40B4-BE49-F238E27FC236}">
                  <a16:creationId xmlns:a16="http://schemas.microsoft.com/office/drawing/2014/main" id="{E6770CFA-A80D-AE43-942B-F8F1882FD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" y="2834"/>
              <a:ext cx="274" cy="354"/>
            </a:xfrm>
            <a:custGeom>
              <a:avLst/>
              <a:gdLst>
                <a:gd name="T0" fmla="*/ 54 w 274"/>
                <a:gd name="T1" fmla="*/ 354 h 354"/>
                <a:gd name="T2" fmla="*/ 12 w 274"/>
                <a:gd name="T3" fmla="*/ 118 h 354"/>
                <a:gd name="T4" fmla="*/ 0 w 274"/>
                <a:gd name="T5" fmla="*/ 54 h 354"/>
                <a:gd name="T6" fmla="*/ 62 w 274"/>
                <a:gd name="T7" fmla="*/ 40 h 354"/>
                <a:gd name="T8" fmla="*/ 70 w 274"/>
                <a:gd name="T9" fmla="*/ 46 h 354"/>
                <a:gd name="T10" fmla="*/ 200 w 274"/>
                <a:gd name="T11" fmla="*/ 20 h 354"/>
                <a:gd name="T12" fmla="*/ 200 w 274"/>
                <a:gd name="T13" fmla="*/ 12 h 354"/>
                <a:gd name="T14" fmla="*/ 256 w 274"/>
                <a:gd name="T15" fmla="*/ 0 h 354"/>
                <a:gd name="T16" fmla="*/ 274 w 274"/>
                <a:gd name="T17" fmla="*/ 70 h 354"/>
                <a:gd name="T18" fmla="*/ 260 w 274"/>
                <a:gd name="T19" fmla="*/ 74 h 354"/>
                <a:gd name="T20" fmla="*/ 254 w 274"/>
                <a:gd name="T21" fmla="*/ 46 h 354"/>
                <a:gd name="T22" fmla="*/ 244 w 274"/>
                <a:gd name="T23" fmla="*/ 58 h 354"/>
                <a:gd name="T24" fmla="*/ 248 w 274"/>
                <a:gd name="T25" fmla="*/ 78 h 354"/>
                <a:gd name="T26" fmla="*/ 234 w 274"/>
                <a:gd name="T27" fmla="*/ 112 h 354"/>
                <a:gd name="T28" fmla="*/ 232 w 274"/>
                <a:gd name="T29" fmla="*/ 138 h 354"/>
                <a:gd name="T30" fmla="*/ 222 w 274"/>
                <a:gd name="T31" fmla="*/ 146 h 354"/>
                <a:gd name="T32" fmla="*/ 228 w 274"/>
                <a:gd name="T33" fmla="*/ 170 h 354"/>
                <a:gd name="T34" fmla="*/ 220 w 274"/>
                <a:gd name="T35" fmla="*/ 192 h 354"/>
                <a:gd name="T36" fmla="*/ 226 w 274"/>
                <a:gd name="T37" fmla="*/ 226 h 354"/>
                <a:gd name="T38" fmla="*/ 234 w 274"/>
                <a:gd name="T39" fmla="*/ 232 h 354"/>
                <a:gd name="T40" fmla="*/ 236 w 274"/>
                <a:gd name="T41" fmla="*/ 250 h 354"/>
                <a:gd name="T42" fmla="*/ 222 w 274"/>
                <a:gd name="T43" fmla="*/ 260 h 354"/>
                <a:gd name="T44" fmla="*/ 218 w 274"/>
                <a:gd name="T45" fmla="*/ 266 h 354"/>
                <a:gd name="T46" fmla="*/ 216 w 274"/>
                <a:gd name="T47" fmla="*/ 272 h 354"/>
                <a:gd name="T48" fmla="*/ 218 w 274"/>
                <a:gd name="T49" fmla="*/ 274 h 354"/>
                <a:gd name="T50" fmla="*/ 218 w 274"/>
                <a:gd name="T51" fmla="*/ 278 h 354"/>
                <a:gd name="T52" fmla="*/ 220 w 274"/>
                <a:gd name="T53" fmla="*/ 280 h 354"/>
                <a:gd name="T54" fmla="*/ 220 w 274"/>
                <a:gd name="T55" fmla="*/ 284 h 354"/>
                <a:gd name="T56" fmla="*/ 208 w 274"/>
                <a:gd name="T57" fmla="*/ 290 h 354"/>
                <a:gd name="T58" fmla="*/ 212 w 274"/>
                <a:gd name="T59" fmla="*/ 302 h 354"/>
                <a:gd name="T60" fmla="*/ 206 w 274"/>
                <a:gd name="T61" fmla="*/ 312 h 354"/>
                <a:gd name="T62" fmla="*/ 200 w 274"/>
                <a:gd name="T63" fmla="*/ 304 h 354"/>
                <a:gd name="T64" fmla="*/ 194 w 274"/>
                <a:gd name="T65" fmla="*/ 306 h 354"/>
                <a:gd name="T66" fmla="*/ 190 w 274"/>
                <a:gd name="T67" fmla="*/ 318 h 354"/>
                <a:gd name="T68" fmla="*/ 184 w 274"/>
                <a:gd name="T69" fmla="*/ 320 h 354"/>
                <a:gd name="T70" fmla="*/ 172 w 274"/>
                <a:gd name="T71" fmla="*/ 310 h 354"/>
                <a:gd name="T72" fmla="*/ 154 w 274"/>
                <a:gd name="T73" fmla="*/ 316 h 354"/>
                <a:gd name="T74" fmla="*/ 156 w 274"/>
                <a:gd name="T75" fmla="*/ 326 h 354"/>
                <a:gd name="T76" fmla="*/ 146 w 274"/>
                <a:gd name="T77" fmla="*/ 328 h 354"/>
                <a:gd name="T78" fmla="*/ 118 w 274"/>
                <a:gd name="T79" fmla="*/ 348 h 354"/>
                <a:gd name="T80" fmla="*/ 90 w 274"/>
                <a:gd name="T81" fmla="*/ 354 h 354"/>
                <a:gd name="T82" fmla="*/ 78 w 274"/>
                <a:gd name="T83" fmla="*/ 348 h 354"/>
                <a:gd name="T84" fmla="*/ 54 w 274"/>
                <a:gd name="T85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54">
                  <a:moveTo>
                    <a:pt x="54" y="354"/>
                  </a:moveTo>
                  <a:lnTo>
                    <a:pt x="12" y="118"/>
                  </a:lnTo>
                  <a:lnTo>
                    <a:pt x="0" y="54"/>
                  </a:lnTo>
                  <a:lnTo>
                    <a:pt x="62" y="40"/>
                  </a:lnTo>
                  <a:lnTo>
                    <a:pt x="70" y="46"/>
                  </a:lnTo>
                  <a:lnTo>
                    <a:pt x="200" y="20"/>
                  </a:lnTo>
                  <a:lnTo>
                    <a:pt x="200" y="12"/>
                  </a:lnTo>
                  <a:lnTo>
                    <a:pt x="256" y="0"/>
                  </a:lnTo>
                  <a:lnTo>
                    <a:pt x="274" y="70"/>
                  </a:lnTo>
                  <a:lnTo>
                    <a:pt x="260" y="74"/>
                  </a:lnTo>
                  <a:lnTo>
                    <a:pt x="254" y="46"/>
                  </a:lnTo>
                  <a:lnTo>
                    <a:pt x="244" y="58"/>
                  </a:lnTo>
                  <a:lnTo>
                    <a:pt x="248" y="78"/>
                  </a:lnTo>
                  <a:lnTo>
                    <a:pt x="234" y="112"/>
                  </a:lnTo>
                  <a:lnTo>
                    <a:pt x="232" y="138"/>
                  </a:lnTo>
                  <a:lnTo>
                    <a:pt x="222" y="146"/>
                  </a:lnTo>
                  <a:lnTo>
                    <a:pt x="228" y="170"/>
                  </a:lnTo>
                  <a:lnTo>
                    <a:pt x="220" y="192"/>
                  </a:lnTo>
                  <a:lnTo>
                    <a:pt x="226" y="226"/>
                  </a:lnTo>
                  <a:lnTo>
                    <a:pt x="234" y="232"/>
                  </a:lnTo>
                  <a:lnTo>
                    <a:pt x="236" y="250"/>
                  </a:lnTo>
                  <a:lnTo>
                    <a:pt x="222" y="260"/>
                  </a:lnTo>
                  <a:lnTo>
                    <a:pt x="218" y="266"/>
                  </a:lnTo>
                  <a:lnTo>
                    <a:pt x="216" y="272"/>
                  </a:lnTo>
                  <a:lnTo>
                    <a:pt x="218" y="274"/>
                  </a:lnTo>
                  <a:lnTo>
                    <a:pt x="218" y="278"/>
                  </a:lnTo>
                  <a:lnTo>
                    <a:pt x="220" y="280"/>
                  </a:lnTo>
                  <a:lnTo>
                    <a:pt x="220" y="284"/>
                  </a:lnTo>
                  <a:lnTo>
                    <a:pt x="208" y="290"/>
                  </a:lnTo>
                  <a:lnTo>
                    <a:pt x="212" y="302"/>
                  </a:lnTo>
                  <a:lnTo>
                    <a:pt x="206" y="312"/>
                  </a:lnTo>
                  <a:lnTo>
                    <a:pt x="200" y="304"/>
                  </a:lnTo>
                  <a:lnTo>
                    <a:pt x="194" y="306"/>
                  </a:lnTo>
                  <a:lnTo>
                    <a:pt x="190" y="318"/>
                  </a:lnTo>
                  <a:lnTo>
                    <a:pt x="184" y="320"/>
                  </a:lnTo>
                  <a:lnTo>
                    <a:pt x="172" y="310"/>
                  </a:lnTo>
                  <a:lnTo>
                    <a:pt x="154" y="316"/>
                  </a:lnTo>
                  <a:lnTo>
                    <a:pt x="156" y="326"/>
                  </a:lnTo>
                  <a:lnTo>
                    <a:pt x="146" y="328"/>
                  </a:lnTo>
                  <a:lnTo>
                    <a:pt x="118" y="348"/>
                  </a:lnTo>
                  <a:lnTo>
                    <a:pt x="90" y="354"/>
                  </a:lnTo>
                  <a:lnTo>
                    <a:pt x="78" y="348"/>
                  </a:lnTo>
                  <a:lnTo>
                    <a:pt x="54" y="35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4DDE4E3B-2B59-5D48-91B6-6A137FB50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" y="2952"/>
              <a:ext cx="212" cy="268"/>
            </a:xfrm>
            <a:custGeom>
              <a:avLst/>
              <a:gdLst>
                <a:gd name="T0" fmla="*/ 0 w 212"/>
                <a:gd name="T1" fmla="*/ 32 h 268"/>
                <a:gd name="T2" fmla="*/ 170 w 212"/>
                <a:gd name="T3" fmla="*/ 0 h 268"/>
                <a:gd name="T4" fmla="*/ 212 w 212"/>
                <a:gd name="T5" fmla="*/ 236 h 268"/>
                <a:gd name="T6" fmla="*/ 194 w 212"/>
                <a:gd name="T7" fmla="*/ 258 h 268"/>
                <a:gd name="T8" fmla="*/ 146 w 212"/>
                <a:gd name="T9" fmla="*/ 268 h 268"/>
                <a:gd name="T10" fmla="*/ 120 w 212"/>
                <a:gd name="T11" fmla="*/ 248 h 268"/>
                <a:gd name="T12" fmla="*/ 110 w 212"/>
                <a:gd name="T13" fmla="*/ 234 h 268"/>
                <a:gd name="T14" fmla="*/ 106 w 212"/>
                <a:gd name="T15" fmla="*/ 210 h 268"/>
                <a:gd name="T16" fmla="*/ 110 w 212"/>
                <a:gd name="T17" fmla="*/ 202 h 268"/>
                <a:gd name="T18" fmla="*/ 128 w 212"/>
                <a:gd name="T19" fmla="*/ 200 h 268"/>
                <a:gd name="T20" fmla="*/ 142 w 212"/>
                <a:gd name="T21" fmla="*/ 216 h 268"/>
                <a:gd name="T22" fmla="*/ 176 w 212"/>
                <a:gd name="T23" fmla="*/ 232 h 268"/>
                <a:gd name="T24" fmla="*/ 196 w 212"/>
                <a:gd name="T25" fmla="*/ 214 h 268"/>
                <a:gd name="T26" fmla="*/ 202 w 212"/>
                <a:gd name="T27" fmla="*/ 210 h 268"/>
                <a:gd name="T28" fmla="*/ 194 w 212"/>
                <a:gd name="T29" fmla="*/ 200 h 268"/>
                <a:gd name="T30" fmla="*/ 198 w 212"/>
                <a:gd name="T31" fmla="*/ 186 h 268"/>
                <a:gd name="T32" fmla="*/ 190 w 212"/>
                <a:gd name="T33" fmla="*/ 180 h 268"/>
                <a:gd name="T34" fmla="*/ 174 w 212"/>
                <a:gd name="T35" fmla="*/ 190 h 268"/>
                <a:gd name="T36" fmla="*/ 156 w 212"/>
                <a:gd name="T37" fmla="*/ 174 h 268"/>
                <a:gd name="T38" fmla="*/ 138 w 212"/>
                <a:gd name="T39" fmla="*/ 170 h 268"/>
                <a:gd name="T40" fmla="*/ 124 w 212"/>
                <a:gd name="T41" fmla="*/ 172 h 268"/>
                <a:gd name="T42" fmla="*/ 102 w 212"/>
                <a:gd name="T43" fmla="*/ 164 h 268"/>
                <a:gd name="T44" fmla="*/ 92 w 212"/>
                <a:gd name="T45" fmla="*/ 146 h 268"/>
                <a:gd name="T46" fmla="*/ 76 w 212"/>
                <a:gd name="T47" fmla="*/ 126 h 268"/>
                <a:gd name="T48" fmla="*/ 76 w 212"/>
                <a:gd name="T49" fmla="*/ 112 h 268"/>
                <a:gd name="T50" fmla="*/ 62 w 212"/>
                <a:gd name="T51" fmla="*/ 112 h 268"/>
                <a:gd name="T52" fmla="*/ 46 w 212"/>
                <a:gd name="T53" fmla="*/ 84 h 268"/>
                <a:gd name="T54" fmla="*/ 24 w 212"/>
                <a:gd name="T55" fmla="*/ 66 h 268"/>
                <a:gd name="T56" fmla="*/ 0 w 212"/>
                <a:gd name="T57" fmla="*/ 3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2" h="268">
                  <a:moveTo>
                    <a:pt x="0" y="32"/>
                  </a:moveTo>
                  <a:lnTo>
                    <a:pt x="170" y="0"/>
                  </a:lnTo>
                  <a:lnTo>
                    <a:pt x="212" y="236"/>
                  </a:lnTo>
                  <a:lnTo>
                    <a:pt x="194" y="258"/>
                  </a:lnTo>
                  <a:lnTo>
                    <a:pt x="146" y="268"/>
                  </a:lnTo>
                  <a:lnTo>
                    <a:pt x="120" y="248"/>
                  </a:lnTo>
                  <a:lnTo>
                    <a:pt x="110" y="234"/>
                  </a:lnTo>
                  <a:lnTo>
                    <a:pt x="106" y="210"/>
                  </a:lnTo>
                  <a:lnTo>
                    <a:pt x="110" y="202"/>
                  </a:lnTo>
                  <a:lnTo>
                    <a:pt x="128" y="200"/>
                  </a:lnTo>
                  <a:lnTo>
                    <a:pt x="142" y="216"/>
                  </a:lnTo>
                  <a:lnTo>
                    <a:pt x="176" y="232"/>
                  </a:lnTo>
                  <a:lnTo>
                    <a:pt x="196" y="214"/>
                  </a:lnTo>
                  <a:lnTo>
                    <a:pt x="202" y="210"/>
                  </a:lnTo>
                  <a:lnTo>
                    <a:pt x="194" y="200"/>
                  </a:lnTo>
                  <a:lnTo>
                    <a:pt x="198" y="186"/>
                  </a:lnTo>
                  <a:lnTo>
                    <a:pt x="190" y="180"/>
                  </a:lnTo>
                  <a:lnTo>
                    <a:pt x="174" y="190"/>
                  </a:lnTo>
                  <a:lnTo>
                    <a:pt x="156" y="174"/>
                  </a:lnTo>
                  <a:lnTo>
                    <a:pt x="138" y="170"/>
                  </a:lnTo>
                  <a:lnTo>
                    <a:pt x="124" y="172"/>
                  </a:lnTo>
                  <a:lnTo>
                    <a:pt x="102" y="164"/>
                  </a:lnTo>
                  <a:lnTo>
                    <a:pt x="92" y="146"/>
                  </a:lnTo>
                  <a:lnTo>
                    <a:pt x="76" y="126"/>
                  </a:lnTo>
                  <a:lnTo>
                    <a:pt x="76" y="112"/>
                  </a:lnTo>
                  <a:lnTo>
                    <a:pt x="62" y="112"/>
                  </a:lnTo>
                  <a:lnTo>
                    <a:pt x="46" y="84"/>
                  </a:lnTo>
                  <a:lnTo>
                    <a:pt x="24" y="6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15AF336-E518-4F45-B7B4-EAC11BC79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" y="2706"/>
              <a:ext cx="368" cy="278"/>
            </a:xfrm>
            <a:custGeom>
              <a:avLst/>
              <a:gdLst>
                <a:gd name="T0" fmla="*/ 368 w 368"/>
                <a:gd name="T1" fmla="*/ 246 h 278"/>
                <a:gd name="T2" fmla="*/ 198 w 368"/>
                <a:gd name="T3" fmla="*/ 278 h 278"/>
                <a:gd name="T4" fmla="*/ 156 w 368"/>
                <a:gd name="T5" fmla="*/ 256 h 278"/>
                <a:gd name="T6" fmla="*/ 138 w 368"/>
                <a:gd name="T7" fmla="*/ 258 h 278"/>
                <a:gd name="T8" fmla="*/ 132 w 368"/>
                <a:gd name="T9" fmla="*/ 246 h 278"/>
                <a:gd name="T10" fmla="*/ 124 w 368"/>
                <a:gd name="T11" fmla="*/ 246 h 278"/>
                <a:gd name="T12" fmla="*/ 122 w 368"/>
                <a:gd name="T13" fmla="*/ 254 h 278"/>
                <a:gd name="T14" fmla="*/ 108 w 368"/>
                <a:gd name="T15" fmla="*/ 250 h 278"/>
                <a:gd name="T16" fmla="*/ 66 w 368"/>
                <a:gd name="T17" fmla="*/ 258 h 278"/>
                <a:gd name="T18" fmla="*/ 44 w 368"/>
                <a:gd name="T19" fmla="*/ 232 h 278"/>
                <a:gd name="T20" fmla="*/ 2 w 368"/>
                <a:gd name="T21" fmla="*/ 142 h 278"/>
                <a:gd name="T22" fmla="*/ 0 w 368"/>
                <a:gd name="T23" fmla="*/ 106 h 278"/>
                <a:gd name="T24" fmla="*/ 10 w 368"/>
                <a:gd name="T25" fmla="*/ 102 h 278"/>
                <a:gd name="T26" fmla="*/ 10 w 368"/>
                <a:gd name="T27" fmla="*/ 110 h 278"/>
                <a:gd name="T28" fmla="*/ 62 w 368"/>
                <a:gd name="T29" fmla="*/ 100 h 278"/>
                <a:gd name="T30" fmla="*/ 56 w 368"/>
                <a:gd name="T31" fmla="*/ 62 h 278"/>
                <a:gd name="T32" fmla="*/ 88 w 368"/>
                <a:gd name="T33" fmla="*/ 48 h 278"/>
                <a:gd name="T34" fmla="*/ 82 w 368"/>
                <a:gd name="T35" fmla="*/ 18 h 278"/>
                <a:gd name="T36" fmla="*/ 178 w 368"/>
                <a:gd name="T37" fmla="*/ 0 h 278"/>
                <a:gd name="T38" fmla="*/ 198 w 368"/>
                <a:gd name="T39" fmla="*/ 100 h 278"/>
                <a:gd name="T40" fmla="*/ 336 w 368"/>
                <a:gd name="T41" fmla="*/ 74 h 278"/>
                <a:gd name="T42" fmla="*/ 356 w 368"/>
                <a:gd name="T43" fmla="*/ 182 h 278"/>
                <a:gd name="T44" fmla="*/ 368 w 368"/>
                <a:gd name="T45" fmla="*/ 2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278">
                  <a:moveTo>
                    <a:pt x="368" y="246"/>
                  </a:moveTo>
                  <a:lnTo>
                    <a:pt x="198" y="278"/>
                  </a:lnTo>
                  <a:lnTo>
                    <a:pt x="156" y="256"/>
                  </a:lnTo>
                  <a:lnTo>
                    <a:pt x="138" y="258"/>
                  </a:lnTo>
                  <a:lnTo>
                    <a:pt x="132" y="246"/>
                  </a:lnTo>
                  <a:lnTo>
                    <a:pt x="124" y="246"/>
                  </a:lnTo>
                  <a:lnTo>
                    <a:pt x="122" y="254"/>
                  </a:lnTo>
                  <a:lnTo>
                    <a:pt x="108" y="250"/>
                  </a:lnTo>
                  <a:lnTo>
                    <a:pt x="66" y="258"/>
                  </a:lnTo>
                  <a:lnTo>
                    <a:pt x="44" y="232"/>
                  </a:lnTo>
                  <a:lnTo>
                    <a:pt x="2" y="142"/>
                  </a:lnTo>
                  <a:lnTo>
                    <a:pt x="0" y="106"/>
                  </a:lnTo>
                  <a:lnTo>
                    <a:pt x="10" y="102"/>
                  </a:lnTo>
                  <a:lnTo>
                    <a:pt x="10" y="110"/>
                  </a:lnTo>
                  <a:lnTo>
                    <a:pt x="62" y="100"/>
                  </a:lnTo>
                  <a:lnTo>
                    <a:pt x="56" y="62"/>
                  </a:lnTo>
                  <a:lnTo>
                    <a:pt x="88" y="48"/>
                  </a:lnTo>
                  <a:lnTo>
                    <a:pt x="82" y="18"/>
                  </a:lnTo>
                  <a:lnTo>
                    <a:pt x="178" y="0"/>
                  </a:lnTo>
                  <a:lnTo>
                    <a:pt x="198" y="100"/>
                  </a:lnTo>
                  <a:lnTo>
                    <a:pt x="336" y="74"/>
                  </a:lnTo>
                  <a:lnTo>
                    <a:pt x="356" y="182"/>
                  </a:lnTo>
                  <a:lnTo>
                    <a:pt x="368" y="24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23C3E6D-E126-C946-88C0-C48DEA207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626"/>
              <a:ext cx="204" cy="190"/>
            </a:xfrm>
            <a:custGeom>
              <a:avLst/>
              <a:gdLst>
                <a:gd name="T0" fmla="*/ 116 w 204"/>
                <a:gd name="T1" fmla="*/ 186 h 190"/>
                <a:gd name="T2" fmla="*/ 110 w 204"/>
                <a:gd name="T3" fmla="*/ 160 h 190"/>
                <a:gd name="T4" fmla="*/ 96 w 204"/>
                <a:gd name="T5" fmla="*/ 154 h 190"/>
                <a:gd name="T6" fmla="*/ 94 w 204"/>
                <a:gd name="T7" fmla="*/ 142 h 190"/>
                <a:gd name="T8" fmla="*/ 74 w 204"/>
                <a:gd name="T9" fmla="*/ 146 h 190"/>
                <a:gd name="T10" fmla="*/ 66 w 204"/>
                <a:gd name="T11" fmla="*/ 136 h 190"/>
                <a:gd name="T12" fmla="*/ 58 w 204"/>
                <a:gd name="T13" fmla="*/ 136 h 190"/>
                <a:gd name="T14" fmla="*/ 50 w 204"/>
                <a:gd name="T15" fmla="*/ 124 h 190"/>
                <a:gd name="T16" fmla="*/ 54 w 204"/>
                <a:gd name="T17" fmla="*/ 118 h 190"/>
                <a:gd name="T18" fmla="*/ 52 w 204"/>
                <a:gd name="T19" fmla="*/ 110 h 190"/>
                <a:gd name="T20" fmla="*/ 28 w 204"/>
                <a:gd name="T21" fmla="*/ 114 h 190"/>
                <a:gd name="T22" fmla="*/ 22 w 204"/>
                <a:gd name="T23" fmla="*/ 108 h 190"/>
                <a:gd name="T24" fmla="*/ 16 w 204"/>
                <a:gd name="T25" fmla="*/ 84 h 190"/>
                <a:gd name="T26" fmla="*/ 4 w 204"/>
                <a:gd name="T27" fmla="*/ 72 h 190"/>
                <a:gd name="T28" fmla="*/ 0 w 204"/>
                <a:gd name="T29" fmla="*/ 48 h 190"/>
                <a:gd name="T30" fmla="*/ 4 w 204"/>
                <a:gd name="T31" fmla="*/ 34 h 190"/>
                <a:gd name="T32" fmla="*/ 180 w 204"/>
                <a:gd name="T33" fmla="*/ 0 h 190"/>
                <a:gd name="T34" fmla="*/ 198 w 204"/>
                <a:gd name="T35" fmla="*/ 98 h 190"/>
                <a:gd name="T36" fmla="*/ 204 w 204"/>
                <a:gd name="T37" fmla="*/ 128 h 190"/>
                <a:gd name="T38" fmla="*/ 172 w 204"/>
                <a:gd name="T39" fmla="*/ 142 h 190"/>
                <a:gd name="T40" fmla="*/ 178 w 204"/>
                <a:gd name="T41" fmla="*/ 180 h 190"/>
                <a:gd name="T42" fmla="*/ 126 w 204"/>
                <a:gd name="T43" fmla="*/ 190 h 190"/>
                <a:gd name="T44" fmla="*/ 126 w 204"/>
                <a:gd name="T45" fmla="*/ 182 h 190"/>
                <a:gd name="T46" fmla="*/ 116 w 204"/>
                <a:gd name="T47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4" h="190">
                  <a:moveTo>
                    <a:pt x="116" y="186"/>
                  </a:moveTo>
                  <a:lnTo>
                    <a:pt x="110" y="160"/>
                  </a:lnTo>
                  <a:lnTo>
                    <a:pt x="96" y="154"/>
                  </a:lnTo>
                  <a:lnTo>
                    <a:pt x="94" y="142"/>
                  </a:lnTo>
                  <a:lnTo>
                    <a:pt x="74" y="146"/>
                  </a:lnTo>
                  <a:lnTo>
                    <a:pt x="66" y="136"/>
                  </a:lnTo>
                  <a:lnTo>
                    <a:pt x="58" y="136"/>
                  </a:lnTo>
                  <a:lnTo>
                    <a:pt x="50" y="124"/>
                  </a:lnTo>
                  <a:lnTo>
                    <a:pt x="54" y="118"/>
                  </a:lnTo>
                  <a:lnTo>
                    <a:pt x="52" y="110"/>
                  </a:lnTo>
                  <a:lnTo>
                    <a:pt x="28" y="114"/>
                  </a:lnTo>
                  <a:lnTo>
                    <a:pt x="22" y="108"/>
                  </a:lnTo>
                  <a:lnTo>
                    <a:pt x="16" y="84"/>
                  </a:lnTo>
                  <a:lnTo>
                    <a:pt x="4" y="72"/>
                  </a:lnTo>
                  <a:lnTo>
                    <a:pt x="0" y="48"/>
                  </a:lnTo>
                  <a:lnTo>
                    <a:pt x="4" y="34"/>
                  </a:lnTo>
                  <a:lnTo>
                    <a:pt x="180" y="0"/>
                  </a:lnTo>
                  <a:lnTo>
                    <a:pt x="198" y="98"/>
                  </a:lnTo>
                  <a:lnTo>
                    <a:pt x="204" y="128"/>
                  </a:lnTo>
                  <a:lnTo>
                    <a:pt x="172" y="142"/>
                  </a:lnTo>
                  <a:lnTo>
                    <a:pt x="178" y="180"/>
                  </a:lnTo>
                  <a:lnTo>
                    <a:pt x="126" y="190"/>
                  </a:lnTo>
                  <a:lnTo>
                    <a:pt x="126" y="182"/>
                  </a:lnTo>
                  <a:lnTo>
                    <a:pt x="116" y="18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D35DC78-CC41-214C-BCBF-447ABD642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2526"/>
              <a:ext cx="280" cy="134"/>
            </a:xfrm>
            <a:custGeom>
              <a:avLst/>
              <a:gdLst>
                <a:gd name="T0" fmla="*/ 70 w 280"/>
                <a:gd name="T1" fmla="*/ 120 h 134"/>
                <a:gd name="T2" fmla="*/ 58 w 280"/>
                <a:gd name="T3" fmla="*/ 122 h 134"/>
                <a:gd name="T4" fmla="*/ 48 w 280"/>
                <a:gd name="T5" fmla="*/ 118 h 134"/>
                <a:gd name="T6" fmla="*/ 44 w 280"/>
                <a:gd name="T7" fmla="*/ 124 h 134"/>
                <a:gd name="T8" fmla="*/ 36 w 280"/>
                <a:gd name="T9" fmla="*/ 114 h 134"/>
                <a:gd name="T10" fmla="*/ 32 w 280"/>
                <a:gd name="T11" fmla="*/ 120 h 134"/>
                <a:gd name="T12" fmla="*/ 0 w 280"/>
                <a:gd name="T13" fmla="*/ 88 h 134"/>
                <a:gd name="T14" fmla="*/ 30 w 280"/>
                <a:gd name="T15" fmla="*/ 80 h 134"/>
                <a:gd name="T16" fmla="*/ 22 w 280"/>
                <a:gd name="T17" fmla="*/ 44 h 134"/>
                <a:gd name="T18" fmla="*/ 258 w 280"/>
                <a:gd name="T19" fmla="*/ 0 h 134"/>
                <a:gd name="T20" fmla="*/ 280 w 280"/>
                <a:gd name="T21" fmla="*/ 100 h 134"/>
                <a:gd name="T22" fmla="*/ 104 w 280"/>
                <a:gd name="T23" fmla="*/ 134 h 134"/>
                <a:gd name="T24" fmla="*/ 106 w 280"/>
                <a:gd name="T25" fmla="*/ 120 h 134"/>
                <a:gd name="T26" fmla="*/ 96 w 280"/>
                <a:gd name="T27" fmla="*/ 96 h 134"/>
                <a:gd name="T28" fmla="*/ 82 w 280"/>
                <a:gd name="T29" fmla="*/ 80 h 134"/>
                <a:gd name="T30" fmla="*/ 86 w 280"/>
                <a:gd name="T31" fmla="*/ 72 h 134"/>
                <a:gd name="T32" fmla="*/ 106 w 280"/>
                <a:gd name="T33" fmla="*/ 62 h 134"/>
                <a:gd name="T34" fmla="*/ 106 w 280"/>
                <a:gd name="T35" fmla="*/ 54 h 134"/>
                <a:gd name="T36" fmla="*/ 98 w 280"/>
                <a:gd name="T37" fmla="*/ 48 h 134"/>
                <a:gd name="T38" fmla="*/ 88 w 280"/>
                <a:gd name="T39" fmla="*/ 58 h 134"/>
                <a:gd name="T40" fmla="*/ 66 w 280"/>
                <a:gd name="T41" fmla="*/ 62 h 134"/>
                <a:gd name="T42" fmla="*/ 62 w 280"/>
                <a:gd name="T43" fmla="*/ 70 h 134"/>
                <a:gd name="T44" fmla="*/ 34 w 280"/>
                <a:gd name="T45" fmla="*/ 54 h 134"/>
                <a:gd name="T46" fmla="*/ 26 w 280"/>
                <a:gd name="T47" fmla="*/ 56 h 134"/>
                <a:gd name="T48" fmla="*/ 30 w 280"/>
                <a:gd name="T49" fmla="*/ 74 h 134"/>
                <a:gd name="T50" fmla="*/ 48 w 280"/>
                <a:gd name="T51" fmla="*/ 84 h 134"/>
                <a:gd name="T52" fmla="*/ 60 w 280"/>
                <a:gd name="T53" fmla="*/ 92 h 134"/>
                <a:gd name="T54" fmla="*/ 66 w 280"/>
                <a:gd name="T55" fmla="*/ 96 h 134"/>
                <a:gd name="T56" fmla="*/ 70 w 280"/>
                <a:gd name="T57" fmla="*/ 1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0" h="134">
                  <a:moveTo>
                    <a:pt x="70" y="120"/>
                  </a:moveTo>
                  <a:lnTo>
                    <a:pt x="58" y="122"/>
                  </a:lnTo>
                  <a:lnTo>
                    <a:pt x="48" y="118"/>
                  </a:lnTo>
                  <a:lnTo>
                    <a:pt x="44" y="124"/>
                  </a:lnTo>
                  <a:lnTo>
                    <a:pt x="36" y="114"/>
                  </a:lnTo>
                  <a:lnTo>
                    <a:pt x="32" y="120"/>
                  </a:lnTo>
                  <a:lnTo>
                    <a:pt x="0" y="88"/>
                  </a:lnTo>
                  <a:lnTo>
                    <a:pt x="30" y="80"/>
                  </a:lnTo>
                  <a:lnTo>
                    <a:pt x="22" y="44"/>
                  </a:lnTo>
                  <a:lnTo>
                    <a:pt x="258" y="0"/>
                  </a:lnTo>
                  <a:lnTo>
                    <a:pt x="280" y="100"/>
                  </a:lnTo>
                  <a:lnTo>
                    <a:pt x="104" y="134"/>
                  </a:lnTo>
                  <a:lnTo>
                    <a:pt x="106" y="120"/>
                  </a:lnTo>
                  <a:lnTo>
                    <a:pt x="96" y="96"/>
                  </a:lnTo>
                  <a:lnTo>
                    <a:pt x="82" y="80"/>
                  </a:lnTo>
                  <a:lnTo>
                    <a:pt x="86" y="72"/>
                  </a:lnTo>
                  <a:lnTo>
                    <a:pt x="106" y="62"/>
                  </a:lnTo>
                  <a:lnTo>
                    <a:pt x="106" y="54"/>
                  </a:lnTo>
                  <a:lnTo>
                    <a:pt x="98" y="48"/>
                  </a:lnTo>
                  <a:lnTo>
                    <a:pt x="8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34" y="54"/>
                  </a:lnTo>
                  <a:lnTo>
                    <a:pt x="26" y="56"/>
                  </a:lnTo>
                  <a:lnTo>
                    <a:pt x="30" y="74"/>
                  </a:lnTo>
                  <a:lnTo>
                    <a:pt x="48" y="84"/>
                  </a:lnTo>
                  <a:lnTo>
                    <a:pt x="60" y="92"/>
                  </a:lnTo>
                  <a:lnTo>
                    <a:pt x="66" y="96"/>
                  </a:lnTo>
                  <a:lnTo>
                    <a:pt x="70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445F6685-98D7-454E-8F3E-79178C23F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" y="2586"/>
              <a:ext cx="272" cy="220"/>
            </a:xfrm>
            <a:custGeom>
              <a:avLst/>
              <a:gdLst>
                <a:gd name="T0" fmla="*/ 272 w 272"/>
                <a:gd name="T1" fmla="*/ 194 h 220"/>
                <a:gd name="T2" fmla="*/ 134 w 272"/>
                <a:gd name="T3" fmla="*/ 220 h 220"/>
                <a:gd name="T4" fmla="*/ 114 w 272"/>
                <a:gd name="T5" fmla="*/ 120 h 220"/>
                <a:gd name="T6" fmla="*/ 18 w 272"/>
                <a:gd name="T7" fmla="*/ 138 h 220"/>
                <a:gd name="T8" fmla="*/ 0 w 272"/>
                <a:gd name="T9" fmla="*/ 40 h 220"/>
                <a:gd name="T10" fmla="*/ 210 w 272"/>
                <a:gd name="T11" fmla="*/ 6 h 220"/>
                <a:gd name="T12" fmla="*/ 208 w 272"/>
                <a:gd name="T13" fmla="*/ 0 h 220"/>
                <a:gd name="T14" fmla="*/ 232 w 272"/>
                <a:gd name="T15" fmla="*/ 2 h 220"/>
                <a:gd name="T16" fmla="*/ 264 w 272"/>
                <a:gd name="T17" fmla="*/ 160 h 220"/>
                <a:gd name="T18" fmla="*/ 272 w 272"/>
                <a:gd name="T19" fmla="*/ 1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2" h="220">
                  <a:moveTo>
                    <a:pt x="272" y="194"/>
                  </a:moveTo>
                  <a:lnTo>
                    <a:pt x="134" y="220"/>
                  </a:lnTo>
                  <a:lnTo>
                    <a:pt x="114" y="120"/>
                  </a:lnTo>
                  <a:lnTo>
                    <a:pt x="18" y="138"/>
                  </a:lnTo>
                  <a:lnTo>
                    <a:pt x="0" y="40"/>
                  </a:lnTo>
                  <a:lnTo>
                    <a:pt x="210" y="6"/>
                  </a:lnTo>
                  <a:lnTo>
                    <a:pt x="208" y="0"/>
                  </a:lnTo>
                  <a:lnTo>
                    <a:pt x="232" y="2"/>
                  </a:lnTo>
                  <a:lnTo>
                    <a:pt x="264" y="160"/>
                  </a:lnTo>
                  <a:lnTo>
                    <a:pt x="272" y="19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FFE22837-D1F4-CB4A-A0B3-1C7669EFC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0" y="2420"/>
              <a:ext cx="232" cy="206"/>
            </a:xfrm>
            <a:custGeom>
              <a:avLst/>
              <a:gdLst>
                <a:gd name="T0" fmla="*/ 232 w 232"/>
                <a:gd name="T1" fmla="*/ 172 h 206"/>
                <a:gd name="T2" fmla="*/ 22 w 232"/>
                <a:gd name="T3" fmla="*/ 206 h 206"/>
                <a:gd name="T4" fmla="*/ 0 w 232"/>
                <a:gd name="T5" fmla="*/ 106 h 206"/>
                <a:gd name="T6" fmla="*/ 70 w 232"/>
                <a:gd name="T7" fmla="*/ 92 h 206"/>
                <a:gd name="T8" fmla="*/ 80 w 232"/>
                <a:gd name="T9" fmla="*/ 84 h 206"/>
                <a:gd name="T10" fmla="*/ 82 w 232"/>
                <a:gd name="T11" fmla="*/ 88 h 206"/>
                <a:gd name="T12" fmla="*/ 82 w 232"/>
                <a:gd name="T13" fmla="*/ 92 h 206"/>
                <a:gd name="T14" fmla="*/ 98 w 232"/>
                <a:gd name="T15" fmla="*/ 86 h 206"/>
                <a:gd name="T16" fmla="*/ 94 w 232"/>
                <a:gd name="T17" fmla="*/ 56 h 206"/>
                <a:gd name="T18" fmla="*/ 132 w 232"/>
                <a:gd name="T19" fmla="*/ 48 h 206"/>
                <a:gd name="T20" fmla="*/ 126 w 232"/>
                <a:gd name="T21" fmla="*/ 14 h 206"/>
                <a:gd name="T22" fmla="*/ 204 w 232"/>
                <a:gd name="T23" fmla="*/ 0 h 206"/>
                <a:gd name="T24" fmla="*/ 212 w 232"/>
                <a:gd name="T25" fmla="*/ 6 h 206"/>
                <a:gd name="T26" fmla="*/ 220 w 232"/>
                <a:gd name="T27" fmla="*/ 4 h 206"/>
                <a:gd name="T28" fmla="*/ 232 w 232"/>
                <a:gd name="T29" fmla="*/ 16 h 206"/>
                <a:gd name="T30" fmla="*/ 206 w 232"/>
                <a:gd name="T31" fmla="*/ 40 h 206"/>
                <a:gd name="T32" fmla="*/ 232 w 232"/>
                <a:gd name="T33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206">
                  <a:moveTo>
                    <a:pt x="232" y="172"/>
                  </a:moveTo>
                  <a:lnTo>
                    <a:pt x="22" y="206"/>
                  </a:lnTo>
                  <a:lnTo>
                    <a:pt x="0" y="106"/>
                  </a:lnTo>
                  <a:lnTo>
                    <a:pt x="70" y="92"/>
                  </a:lnTo>
                  <a:lnTo>
                    <a:pt x="80" y="84"/>
                  </a:lnTo>
                  <a:lnTo>
                    <a:pt x="82" y="88"/>
                  </a:lnTo>
                  <a:lnTo>
                    <a:pt x="82" y="92"/>
                  </a:lnTo>
                  <a:lnTo>
                    <a:pt x="98" y="86"/>
                  </a:lnTo>
                  <a:lnTo>
                    <a:pt x="94" y="56"/>
                  </a:lnTo>
                  <a:lnTo>
                    <a:pt x="132" y="48"/>
                  </a:lnTo>
                  <a:lnTo>
                    <a:pt x="126" y="14"/>
                  </a:lnTo>
                  <a:lnTo>
                    <a:pt x="204" y="0"/>
                  </a:lnTo>
                  <a:lnTo>
                    <a:pt x="212" y="6"/>
                  </a:lnTo>
                  <a:lnTo>
                    <a:pt x="220" y="4"/>
                  </a:lnTo>
                  <a:lnTo>
                    <a:pt x="232" y="16"/>
                  </a:lnTo>
                  <a:lnTo>
                    <a:pt x="206" y="40"/>
                  </a:lnTo>
                  <a:lnTo>
                    <a:pt x="232" y="17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5CC2B67A-D056-6D49-B1C5-D185F06B3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" y="2412"/>
              <a:ext cx="230" cy="142"/>
            </a:xfrm>
            <a:custGeom>
              <a:avLst/>
              <a:gdLst>
                <a:gd name="T0" fmla="*/ 230 w 230"/>
                <a:gd name="T1" fmla="*/ 114 h 142"/>
                <a:gd name="T2" fmla="*/ 68 w 230"/>
                <a:gd name="T3" fmla="*/ 142 h 142"/>
                <a:gd name="T4" fmla="*/ 62 w 230"/>
                <a:gd name="T5" fmla="*/ 118 h 142"/>
                <a:gd name="T6" fmla="*/ 6 w 230"/>
                <a:gd name="T7" fmla="*/ 130 h 142"/>
                <a:gd name="T8" fmla="*/ 0 w 230"/>
                <a:gd name="T9" fmla="*/ 92 h 142"/>
                <a:gd name="T10" fmla="*/ 20 w 230"/>
                <a:gd name="T11" fmla="*/ 86 h 142"/>
                <a:gd name="T12" fmla="*/ 18 w 230"/>
                <a:gd name="T13" fmla="*/ 68 h 142"/>
                <a:gd name="T14" fmla="*/ 46 w 230"/>
                <a:gd name="T15" fmla="*/ 62 h 142"/>
                <a:gd name="T16" fmla="*/ 40 w 230"/>
                <a:gd name="T17" fmla="*/ 30 h 142"/>
                <a:gd name="T18" fmla="*/ 210 w 230"/>
                <a:gd name="T19" fmla="*/ 0 h 142"/>
                <a:gd name="T20" fmla="*/ 230 w 230"/>
                <a:gd name="T21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42">
                  <a:moveTo>
                    <a:pt x="230" y="114"/>
                  </a:moveTo>
                  <a:lnTo>
                    <a:pt x="68" y="142"/>
                  </a:lnTo>
                  <a:lnTo>
                    <a:pt x="62" y="118"/>
                  </a:lnTo>
                  <a:lnTo>
                    <a:pt x="6" y="130"/>
                  </a:lnTo>
                  <a:lnTo>
                    <a:pt x="0" y="92"/>
                  </a:lnTo>
                  <a:lnTo>
                    <a:pt x="20" y="86"/>
                  </a:lnTo>
                  <a:lnTo>
                    <a:pt x="18" y="68"/>
                  </a:lnTo>
                  <a:lnTo>
                    <a:pt x="46" y="62"/>
                  </a:lnTo>
                  <a:lnTo>
                    <a:pt x="40" y="30"/>
                  </a:lnTo>
                  <a:lnTo>
                    <a:pt x="210" y="0"/>
                  </a:lnTo>
                  <a:lnTo>
                    <a:pt x="230" y="1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98C3AEB8-EC13-5940-9216-617CDDFFA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8" y="2438"/>
              <a:ext cx="200" cy="176"/>
            </a:xfrm>
            <a:custGeom>
              <a:avLst/>
              <a:gdLst>
                <a:gd name="T0" fmla="*/ 134 w 200"/>
                <a:gd name="T1" fmla="*/ 168 h 176"/>
                <a:gd name="T2" fmla="*/ 104 w 200"/>
                <a:gd name="T3" fmla="*/ 176 h 176"/>
                <a:gd name="T4" fmla="*/ 80 w 200"/>
                <a:gd name="T5" fmla="*/ 158 h 176"/>
                <a:gd name="T6" fmla="*/ 54 w 200"/>
                <a:gd name="T7" fmla="*/ 126 h 176"/>
                <a:gd name="T8" fmla="*/ 46 w 200"/>
                <a:gd name="T9" fmla="*/ 122 h 176"/>
                <a:gd name="T10" fmla="*/ 46 w 200"/>
                <a:gd name="T11" fmla="*/ 112 h 176"/>
                <a:gd name="T12" fmla="*/ 50 w 200"/>
                <a:gd name="T13" fmla="*/ 100 h 176"/>
                <a:gd name="T14" fmla="*/ 26 w 200"/>
                <a:gd name="T15" fmla="*/ 72 h 176"/>
                <a:gd name="T16" fmla="*/ 2 w 200"/>
                <a:gd name="T17" fmla="*/ 30 h 176"/>
                <a:gd name="T18" fmla="*/ 0 w 200"/>
                <a:gd name="T19" fmla="*/ 16 h 176"/>
                <a:gd name="T20" fmla="*/ 96 w 200"/>
                <a:gd name="T21" fmla="*/ 0 h 176"/>
                <a:gd name="T22" fmla="*/ 112 w 200"/>
                <a:gd name="T23" fmla="*/ 62 h 176"/>
                <a:gd name="T24" fmla="*/ 132 w 200"/>
                <a:gd name="T25" fmla="*/ 66 h 176"/>
                <a:gd name="T26" fmla="*/ 138 w 200"/>
                <a:gd name="T27" fmla="*/ 104 h 176"/>
                <a:gd name="T28" fmla="*/ 194 w 200"/>
                <a:gd name="T29" fmla="*/ 92 h 176"/>
                <a:gd name="T30" fmla="*/ 200 w 200"/>
                <a:gd name="T31" fmla="*/ 116 h 176"/>
                <a:gd name="T32" fmla="*/ 126 w 200"/>
                <a:gd name="T33" fmla="*/ 132 h 176"/>
                <a:gd name="T34" fmla="*/ 134 w 200"/>
                <a:gd name="T3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76">
                  <a:moveTo>
                    <a:pt x="134" y="168"/>
                  </a:moveTo>
                  <a:lnTo>
                    <a:pt x="104" y="176"/>
                  </a:lnTo>
                  <a:lnTo>
                    <a:pt x="80" y="158"/>
                  </a:lnTo>
                  <a:lnTo>
                    <a:pt x="54" y="126"/>
                  </a:lnTo>
                  <a:lnTo>
                    <a:pt x="46" y="122"/>
                  </a:lnTo>
                  <a:lnTo>
                    <a:pt x="46" y="112"/>
                  </a:lnTo>
                  <a:lnTo>
                    <a:pt x="50" y="100"/>
                  </a:lnTo>
                  <a:lnTo>
                    <a:pt x="26" y="72"/>
                  </a:lnTo>
                  <a:lnTo>
                    <a:pt x="2" y="30"/>
                  </a:lnTo>
                  <a:lnTo>
                    <a:pt x="0" y="16"/>
                  </a:lnTo>
                  <a:lnTo>
                    <a:pt x="96" y="0"/>
                  </a:lnTo>
                  <a:lnTo>
                    <a:pt x="112" y="62"/>
                  </a:lnTo>
                  <a:lnTo>
                    <a:pt x="132" y="66"/>
                  </a:lnTo>
                  <a:lnTo>
                    <a:pt x="138" y="104"/>
                  </a:lnTo>
                  <a:lnTo>
                    <a:pt x="194" y="92"/>
                  </a:lnTo>
                  <a:lnTo>
                    <a:pt x="200" y="116"/>
                  </a:lnTo>
                  <a:lnTo>
                    <a:pt x="126" y="132"/>
                  </a:lnTo>
                  <a:lnTo>
                    <a:pt x="134" y="16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A994EB75-77C7-6042-8561-745AB2418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" y="2292"/>
              <a:ext cx="192" cy="150"/>
            </a:xfrm>
            <a:custGeom>
              <a:avLst/>
              <a:gdLst>
                <a:gd name="T0" fmla="*/ 192 w 192"/>
                <a:gd name="T1" fmla="*/ 120 h 150"/>
                <a:gd name="T2" fmla="*/ 22 w 192"/>
                <a:gd name="T3" fmla="*/ 150 h 150"/>
                <a:gd name="T4" fmla="*/ 0 w 192"/>
                <a:gd name="T5" fmla="*/ 30 h 150"/>
                <a:gd name="T6" fmla="*/ 170 w 192"/>
                <a:gd name="T7" fmla="*/ 0 h 150"/>
                <a:gd name="T8" fmla="*/ 192 w 192"/>
                <a:gd name="T9" fmla="*/ 12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50">
                  <a:moveTo>
                    <a:pt x="192" y="120"/>
                  </a:moveTo>
                  <a:lnTo>
                    <a:pt x="22" y="150"/>
                  </a:lnTo>
                  <a:lnTo>
                    <a:pt x="0" y="30"/>
                  </a:lnTo>
                  <a:lnTo>
                    <a:pt x="170" y="0"/>
                  </a:lnTo>
                  <a:lnTo>
                    <a:pt x="192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F84241E-205E-5D4C-8ACC-9139489E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2" y="2322"/>
              <a:ext cx="224" cy="182"/>
            </a:xfrm>
            <a:custGeom>
              <a:avLst/>
              <a:gdLst>
                <a:gd name="T0" fmla="*/ 224 w 224"/>
                <a:gd name="T1" fmla="*/ 152 h 182"/>
                <a:gd name="T2" fmla="*/ 196 w 224"/>
                <a:gd name="T3" fmla="*/ 158 h 182"/>
                <a:gd name="T4" fmla="*/ 198 w 224"/>
                <a:gd name="T5" fmla="*/ 176 h 182"/>
                <a:gd name="T6" fmla="*/ 178 w 224"/>
                <a:gd name="T7" fmla="*/ 182 h 182"/>
                <a:gd name="T8" fmla="*/ 158 w 224"/>
                <a:gd name="T9" fmla="*/ 178 h 182"/>
                <a:gd name="T10" fmla="*/ 142 w 224"/>
                <a:gd name="T11" fmla="*/ 116 h 182"/>
                <a:gd name="T12" fmla="*/ 46 w 224"/>
                <a:gd name="T13" fmla="*/ 132 h 182"/>
                <a:gd name="T14" fmla="*/ 44 w 224"/>
                <a:gd name="T15" fmla="*/ 120 h 182"/>
                <a:gd name="T16" fmla="*/ 6 w 224"/>
                <a:gd name="T17" fmla="*/ 108 h 182"/>
                <a:gd name="T18" fmla="*/ 0 w 224"/>
                <a:gd name="T19" fmla="*/ 106 h 182"/>
                <a:gd name="T20" fmla="*/ 4 w 224"/>
                <a:gd name="T21" fmla="*/ 80 h 182"/>
                <a:gd name="T22" fmla="*/ 28 w 224"/>
                <a:gd name="T23" fmla="*/ 82 h 182"/>
                <a:gd name="T24" fmla="*/ 26 w 224"/>
                <a:gd name="T25" fmla="*/ 58 h 182"/>
                <a:gd name="T26" fmla="*/ 18 w 224"/>
                <a:gd name="T27" fmla="*/ 58 h 182"/>
                <a:gd name="T28" fmla="*/ 18 w 224"/>
                <a:gd name="T29" fmla="*/ 50 h 182"/>
                <a:gd name="T30" fmla="*/ 28 w 224"/>
                <a:gd name="T31" fmla="*/ 44 h 182"/>
                <a:gd name="T32" fmla="*/ 28 w 224"/>
                <a:gd name="T33" fmla="*/ 30 h 182"/>
                <a:gd name="T34" fmla="*/ 196 w 224"/>
                <a:gd name="T35" fmla="*/ 0 h 182"/>
                <a:gd name="T36" fmla="*/ 224 w 224"/>
                <a:gd name="T37" fmla="*/ 15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4" h="182">
                  <a:moveTo>
                    <a:pt x="224" y="152"/>
                  </a:moveTo>
                  <a:lnTo>
                    <a:pt x="196" y="158"/>
                  </a:lnTo>
                  <a:lnTo>
                    <a:pt x="198" y="176"/>
                  </a:lnTo>
                  <a:lnTo>
                    <a:pt x="178" y="182"/>
                  </a:lnTo>
                  <a:lnTo>
                    <a:pt x="158" y="178"/>
                  </a:lnTo>
                  <a:lnTo>
                    <a:pt x="142" y="116"/>
                  </a:lnTo>
                  <a:lnTo>
                    <a:pt x="46" y="132"/>
                  </a:lnTo>
                  <a:lnTo>
                    <a:pt x="44" y="120"/>
                  </a:lnTo>
                  <a:lnTo>
                    <a:pt x="6" y="108"/>
                  </a:lnTo>
                  <a:lnTo>
                    <a:pt x="0" y="106"/>
                  </a:lnTo>
                  <a:lnTo>
                    <a:pt x="4" y="80"/>
                  </a:lnTo>
                  <a:lnTo>
                    <a:pt x="28" y="82"/>
                  </a:lnTo>
                  <a:lnTo>
                    <a:pt x="26" y="58"/>
                  </a:lnTo>
                  <a:lnTo>
                    <a:pt x="18" y="58"/>
                  </a:lnTo>
                  <a:lnTo>
                    <a:pt x="18" y="50"/>
                  </a:lnTo>
                  <a:lnTo>
                    <a:pt x="28" y="44"/>
                  </a:lnTo>
                  <a:lnTo>
                    <a:pt x="28" y="30"/>
                  </a:lnTo>
                  <a:lnTo>
                    <a:pt x="196" y="0"/>
                  </a:lnTo>
                  <a:lnTo>
                    <a:pt x="224" y="15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7D56B4F0-320E-BE49-8FF6-059454395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698"/>
              <a:ext cx="284" cy="190"/>
            </a:xfrm>
            <a:custGeom>
              <a:avLst/>
              <a:gdLst>
                <a:gd name="T0" fmla="*/ 28 w 284"/>
                <a:gd name="T1" fmla="*/ 190 h 190"/>
                <a:gd name="T2" fmla="*/ 8 w 284"/>
                <a:gd name="T3" fmla="*/ 82 h 190"/>
                <a:gd name="T4" fmla="*/ 0 w 284"/>
                <a:gd name="T5" fmla="*/ 48 h 190"/>
                <a:gd name="T6" fmla="*/ 274 w 284"/>
                <a:gd name="T7" fmla="*/ 0 h 190"/>
                <a:gd name="T8" fmla="*/ 282 w 284"/>
                <a:gd name="T9" fmla="*/ 60 h 190"/>
                <a:gd name="T10" fmla="*/ 278 w 284"/>
                <a:gd name="T11" fmla="*/ 106 h 190"/>
                <a:gd name="T12" fmla="*/ 284 w 284"/>
                <a:gd name="T13" fmla="*/ 136 h 190"/>
                <a:gd name="T14" fmla="*/ 228 w 284"/>
                <a:gd name="T15" fmla="*/ 148 h 190"/>
                <a:gd name="T16" fmla="*/ 228 w 284"/>
                <a:gd name="T17" fmla="*/ 156 h 190"/>
                <a:gd name="T18" fmla="*/ 98 w 284"/>
                <a:gd name="T19" fmla="*/ 182 h 190"/>
                <a:gd name="T20" fmla="*/ 90 w 284"/>
                <a:gd name="T21" fmla="*/ 176 h 190"/>
                <a:gd name="T22" fmla="*/ 28 w 284"/>
                <a:gd name="T2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190">
                  <a:moveTo>
                    <a:pt x="28" y="190"/>
                  </a:moveTo>
                  <a:lnTo>
                    <a:pt x="8" y="82"/>
                  </a:lnTo>
                  <a:lnTo>
                    <a:pt x="0" y="48"/>
                  </a:lnTo>
                  <a:lnTo>
                    <a:pt x="274" y="0"/>
                  </a:lnTo>
                  <a:lnTo>
                    <a:pt x="282" y="60"/>
                  </a:lnTo>
                  <a:lnTo>
                    <a:pt x="278" y="106"/>
                  </a:lnTo>
                  <a:lnTo>
                    <a:pt x="284" y="136"/>
                  </a:lnTo>
                  <a:lnTo>
                    <a:pt x="228" y="148"/>
                  </a:lnTo>
                  <a:lnTo>
                    <a:pt x="228" y="156"/>
                  </a:lnTo>
                  <a:lnTo>
                    <a:pt x="98" y="182"/>
                  </a:lnTo>
                  <a:lnTo>
                    <a:pt x="90" y="176"/>
                  </a:lnTo>
                  <a:lnTo>
                    <a:pt x="28" y="19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961676C1-214E-D547-A6FF-583EB7684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" y="2404"/>
              <a:ext cx="354" cy="342"/>
            </a:xfrm>
            <a:custGeom>
              <a:avLst/>
              <a:gdLst>
                <a:gd name="T0" fmla="*/ 354 w 354"/>
                <a:gd name="T1" fmla="*/ 294 h 342"/>
                <a:gd name="T2" fmla="*/ 80 w 354"/>
                <a:gd name="T3" fmla="*/ 342 h 342"/>
                <a:gd name="T4" fmla="*/ 48 w 354"/>
                <a:gd name="T5" fmla="*/ 184 h 342"/>
                <a:gd name="T6" fmla="*/ 24 w 354"/>
                <a:gd name="T7" fmla="*/ 182 h 342"/>
                <a:gd name="T8" fmla="*/ 0 w 354"/>
                <a:gd name="T9" fmla="*/ 56 h 342"/>
                <a:gd name="T10" fmla="*/ 26 w 354"/>
                <a:gd name="T11" fmla="*/ 32 h 342"/>
                <a:gd name="T12" fmla="*/ 20 w 354"/>
                <a:gd name="T13" fmla="*/ 6 h 342"/>
                <a:gd name="T14" fmla="*/ 28 w 354"/>
                <a:gd name="T15" fmla="*/ 10 h 342"/>
                <a:gd name="T16" fmla="*/ 34 w 354"/>
                <a:gd name="T17" fmla="*/ 8 h 342"/>
                <a:gd name="T18" fmla="*/ 42 w 354"/>
                <a:gd name="T19" fmla="*/ 0 h 342"/>
                <a:gd name="T20" fmla="*/ 88 w 354"/>
                <a:gd name="T21" fmla="*/ 24 h 342"/>
                <a:gd name="T22" fmla="*/ 102 w 354"/>
                <a:gd name="T23" fmla="*/ 36 h 342"/>
                <a:gd name="T24" fmla="*/ 106 w 354"/>
                <a:gd name="T25" fmla="*/ 54 h 342"/>
                <a:gd name="T26" fmla="*/ 124 w 354"/>
                <a:gd name="T27" fmla="*/ 84 h 342"/>
                <a:gd name="T28" fmla="*/ 124 w 354"/>
                <a:gd name="T29" fmla="*/ 90 h 342"/>
                <a:gd name="T30" fmla="*/ 306 w 354"/>
                <a:gd name="T31" fmla="*/ 54 h 342"/>
                <a:gd name="T32" fmla="*/ 314 w 354"/>
                <a:gd name="T33" fmla="*/ 62 h 342"/>
                <a:gd name="T34" fmla="*/ 326 w 354"/>
                <a:gd name="T35" fmla="*/ 94 h 342"/>
                <a:gd name="T36" fmla="*/ 346 w 354"/>
                <a:gd name="T37" fmla="*/ 184 h 342"/>
                <a:gd name="T38" fmla="*/ 354 w 354"/>
                <a:gd name="T39" fmla="*/ 29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4" h="342">
                  <a:moveTo>
                    <a:pt x="354" y="294"/>
                  </a:moveTo>
                  <a:lnTo>
                    <a:pt x="80" y="342"/>
                  </a:lnTo>
                  <a:lnTo>
                    <a:pt x="48" y="184"/>
                  </a:lnTo>
                  <a:lnTo>
                    <a:pt x="24" y="182"/>
                  </a:lnTo>
                  <a:lnTo>
                    <a:pt x="0" y="56"/>
                  </a:lnTo>
                  <a:lnTo>
                    <a:pt x="26" y="32"/>
                  </a:lnTo>
                  <a:lnTo>
                    <a:pt x="20" y="6"/>
                  </a:lnTo>
                  <a:lnTo>
                    <a:pt x="28" y="10"/>
                  </a:lnTo>
                  <a:lnTo>
                    <a:pt x="34" y="8"/>
                  </a:lnTo>
                  <a:lnTo>
                    <a:pt x="42" y="0"/>
                  </a:lnTo>
                  <a:lnTo>
                    <a:pt x="88" y="24"/>
                  </a:lnTo>
                  <a:lnTo>
                    <a:pt x="102" y="36"/>
                  </a:lnTo>
                  <a:lnTo>
                    <a:pt x="106" y="54"/>
                  </a:lnTo>
                  <a:lnTo>
                    <a:pt x="124" y="84"/>
                  </a:lnTo>
                  <a:lnTo>
                    <a:pt x="124" y="90"/>
                  </a:lnTo>
                  <a:lnTo>
                    <a:pt x="306" y="54"/>
                  </a:lnTo>
                  <a:lnTo>
                    <a:pt x="314" y="62"/>
                  </a:lnTo>
                  <a:lnTo>
                    <a:pt x="326" y="94"/>
                  </a:lnTo>
                  <a:lnTo>
                    <a:pt x="346" y="184"/>
                  </a:lnTo>
                  <a:lnTo>
                    <a:pt x="354" y="29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49E80BB9-7806-0A48-8175-CC5C162C3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" y="2352"/>
              <a:ext cx="222" cy="142"/>
            </a:xfrm>
            <a:custGeom>
              <a:avLst/>
              <a:gdLst>
                <a:gd name="T0" fmla="*/ 222 w 222"/>
                <a:gd name="T1" fmla="*/ 106 h 142"/>
                <a:gd name="T2" fmla="*/ 40 w 222"/>
                <a:gd name="T3" fmla="*/ 142 h 142"/>
                <a:gd name="T4" fmla="*/ 40 w 222"/>
                <a:gd name="T5" fmla="*/ 134 h 142"/>
                <a:gd name="T6" fmla="*/ 22 w 222"/>
                <a:gd name="T7" fmla="*/ 106 h 142"/>
                <a:gd name="T8" fmla="*/ 18 w 222"/>
                <a:gd name="T9" fmla="*/ 88 h 142"/>
                <a:gd name="T10" fmla="*/ 4 w 222"/>
                <a:gd name="T11" fmla="*/ 76 h 142"/>
                <a:gd name="T12" fmla="*/ 0 w 222"/>
                <a:gd name="T13" fmla="*/ 52 h 142"/>
                <a:gd name="T14" fmla="*/ 134 w 222"/>
                <a:gd name="T15" fmla="*/ 24 h 142"/>
                <a:gd name="T16" fmla="*/ 130 w 222"/>
                <a:gd name="T17" fmla="*/ 4 h 142"/>
                <a:gd name="T18" fmla="*/ 152 w 222"/>
                <a:gd name="T19" fmla="*/ 0 h 142"/>
                <a:gd name="T20" fmla="*/ 164 w 222"/>
                <a:gd name="T21" fmla="*/ 18 h 142"/>
                <a:gd name="T22" fmla="*/ 160 w 222"/>
                <a:gd name="T23" fmla="*/ 32 h 142"/>
                <a:gd name="T24" fmla="*/ 160 w 222"/>
                <a:gd name="T25" fmla="*/ 38 h 142"/>
                <a:gd name="T26" fmla="*/ 174 w 222"/>
                <a:gd name="T27" fmla="*/ 42 h 142"/>
                <a:gd name="T28" fmla="*/ 186 w 222"/>
                <a:gd name="T29" fmla="*/ 40 h 142"/>
                <a:gd name="T30" fmla="*/ 200 w 222"/>
                <a:gd name="T31" fmla="*/ 58 h 142"/>
                <a:gd name="T32" fmla="*/ 222 w 222"/>
                <a:gd name="T33" fmla="*/ 10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42">
                  <a:moveTo>
                    <a:pt x="222" y="106"/>
                  </a:moveTo>
                  <a:lnTo>
                    <a:pt x="40" y="142"/>
                  </a:lnTo>
                  <a:lnTo>
                    <a:pt x="40" y="134"/>
                  </a:lnTo>
                  <a:lnTo>
                    <a:pt x="22" y="106"/>
                  </a:lnTo>
                  <a:lnTo>
                    <a:pt x="18" y="88"/>
                  </a:lnTo>
                  <a:lnTo>
                    <a:pt x="4" y="76"/>
                  </a:lnTo>
                  <a:lnTo>
                    <a:pt x="0" y="52"/>
                  </a:lnTo>
                  <a:lnTo>
                    <a:pt x="134" y="24"/>
                  </a:lnTo>
                  <a:lnTo>
                    <a:pt x="130" y="4"/>
                  </a:lnTo>
                  <a:lnTo>
                    <a:pt x="152" y="0"/>
                  </a:lnTo>
                  <a:lnTo>
                    <a:pt x="164" y="18"/>
                  </a:lnTo>
                  <a:lnTo>
                    <a:pt x="160" y="32"/>
                  </a:lnTo>
                  <a:lnTo>
                    <a:pt x="160" y="38"/>
                  </a:lnTo>
                  <a:lnTo>
                    <a:pt x="174" y="42"/>
                  </a:lnTo>
                  <a:lnTo>
                    <a:pt x="186" y="40"/>
                  </a:lnTo>
                  <a:lnTo>
                    <a:pt x="200" y="58"/>
                  </a:lnTo>
                  <a:lnTo>
                    <a:pt x="222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FDF0A1B2-09B6-BA43-B054-BB68D62F2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" y="2246"/>
              <a:ext cx="180" cy="158"/>
            </a:xfrm>
            <a:custGeom>
              <a:avLst/>
              <a:gdLst>
                <a:gd name="T0" fmla="*/ 180 w 180"/>
                <a:gd name="T1" fmla="*/ 106 h 158"/>
                <a:gd name="T2" fmla="*/ 158 w 180"/>
                <a:gd name="T3" fmla="*/ 110 h 158"/>
                <a:gd name="T4" fmla="*/ 162 w 180"/>
                <a:gd name="T5" fmla="*/ 130 h 158"/>
                <a:gd name="T6" fmla="*/ 28 w 180"/>
                <a:gd name="T7" fmla="*/ 158 h 158"/>
                <a:gd name="T8" fmla="*/ 0 w 180"/>
                <a:gd name="T9" fmla="*/ 24 h 158"/>
                <a:gd name="T10" fmla="*/ 118 w 180"/>
                <a:gd name="T11" fmla="*/ 0 h 158"/>
                <a:gd name="T12" fmla="*/ 126 w 180"/>
                <a:gd name="T13" fmla="*/ 32 h 158"/>
                <a:gd name="T14" fmla="*/ 156 w 180"/>
                <a:gd name="T15" fmla="*/ 72 h 158"/>
                <a:gd name="T16" fmla="*/ 166 w 180"/>
                <a:gd name="T17" fmla="*/ 90 h 158"/>
                <a:gd name="T18" fmla="*/ 180 w 180"/>
                <a:gd name="T19" fmla="*/ 10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158">
                  <a:moveTo>
                    <a:pt x="180" y="106"/>
                  </a:moveTo>
                  <a:lnTo>
                    <a:pt x="158" y="110"/>
                  </a:lnTo>
                  <a:lnTo>
                    <a:pt x="162" y="130"/>
                  </a:lnTo>
                  <a:lnTo>
                    <a:pt x="28" y="158"/>
                  </a:lnTo>
                  <a:lnTo>
                    <a:pt x="0" y="24"/>
                  </a:lnTo>
                  <a:lnTo>
                    <a:pt x="118" y="0"/>
                  </a:lnTo>
                  <a:lnTo>
                    <a:pt x="126" y="32"/>
                  </a:lnTo>
                  <a:lnTo>
                    <a:pt x="156" y="72"/>
                  </a:lnTo>
                  <a:lnTo>
                    <a:pt x="166" y="90"/>
                  </a:lnTo>
                  <a:lnTo>
                    <a:pt x="180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3B6863EA-5040-3043-8F3F-E69F53D4C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" y="2246"/>
              <a:ext cx="202" cy="190"/>
            </a:xfrm>
            <a:custGeom>
              <a:avLst/>
              <a:gdLst>
                <a:gd name="T0" fmla="*/ 202 w 202"/>
                <a:gd name="T1" fmla="*/ 182 h 190"/>
                <a:gd name="T2" fmla="*/ 156 w 202"/>
                <a:gd name="T3" fmla="*/ 158 h 190"/>
                <a:gd name="T4" fmla="*/ 142 w 202"/>
                <a:gd name="T5" fmla="*/ 168 h 190"/>
                <a:gd name="T6" fmla="*/ 134 w 202"/>
                <a:gd name="T7" fmla="*/ 164 h 190"/>
                <a:gd name="T8" fmla="*/ 140 w 202"/>
                <a:gd name="T9" fmla="*/ 190 h 190"/>
                <a:gd name="T10" fmla="*/ 128 w 202"/>
                <a:gd name="T11" fmla="*/ 178 h 190"/>
                <a:gd name="T12" fmla="*/ 120 w 202"/>
                <a:gd name="T13" fmla="*/ 180 h 190"/>
                <a:gd name="T14" fmla="*/ 112 w 202"/>
                <a:gd name="T15" fmla="*/ 174 h 190"/>
                <a:gd name="T16" fmla="*/ 106 w 202"/>
                <a:gd name="T17" fmla="*/ 174 h 190"/>
                <a:gd name="T18" fmla="*/ 94 w 202"/>
                <a:gd name="T19" fmla="*/ 158 h 190"/>
                <a:gd name="T20" fmla="*/ 86 w 202"/>
                <a:gd name="T21" fmla="*/ 160 h 190"/>
                <a:gd name="T22" fmla="*/ 84 w 202"/>
                <a:gd name="T23" fmla="*/ 146 h 190"/>
                <a:gd name="T24" fmla="*/ 68 w 202"/>
                <a:gd name="T25" fmla="*/ 136 h 190"/>
                <a:gd name="T26" fmla="*/ 68 w 202"/>
                <a:gd name="T27" fmla="*/ 124 h 190"/>
                <a:gd name="T28" fmla="*/ 8 w 202"/>
                <a:gd name="T29" fmla="*/ 88 h 190"/>
                <a:gd name="T30" fmla="*/ 0 w 202"/>
                <a:gd name="T31" fmla="*/ 52 h 190"/>
                <a:gd name="T32" fmla="*/ 12 w 202"/>
                <a:gd name="T33" fmla="*/ 48 h 190"/>
                <a:gd name="T34" fmla="*/ 10 w 202"/>
                <a:gd name="T35" fmla="*/ 16 h 190"/>
                <a:gd name="T36" fmla="*/ 102 w 202"/>
                <a:gd name="T37" fmla="*/ 4 h 190"/>
                <a:gd name="T38" fmla="*/ 130 w 202"/>
                <a:gd name="T39" fmla="*/ 0 h 190"/>
                <a:gd name="T40" fmla="*/ 142 w 202"/>
                <a:gd name="T41" fmla="*/ 24 h 190"/>
                <a:gd name="T42" fmla="*/ 170 w 202"/>
                <a:gd name="T43" fmla="*/ 24 h 190"/>
                <a:gd name="T44" fmla="*/ 198 w 202"/>
                <a:gd name="T45" fmla="*/ 158 h 190"/>
                <a:gd name="T46" fmla="*/ 202 w 202"/>
                <a:gd name="T47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2" h="190">
                  <a:moveTo>
                    <a:pt x="202" y="182"/>
                  </a:moveTo>
                  <a:lnTo>
                    <a:pt x="156" y="158"/>
                  </a:lnTo>
                  <a:lnTo>
                    <a:pt x="142" y="168"/>
                  </a:lnTo>
                  <a:lnTo>
                    <a:pt x="134" y="164"/>
                  </a:lnTo>
                  <a:lnTo>
                    <a:pt x="140" y="190"/>
                  </a:lnTo>
                  <a:lnTo>
                    <a:pt x="128" y="178"/>
                  </a:lnTo>
                  <a:lnTo>
                    <a:pt x="120" y="180"/>
                  </a:lnTo>
                  <a:lnTo>
                    <a:pt x="112" y="174"/>
                  </a:lnTo>
                  <a:lnTo>
                    <a:pt x="106" y="174"/>
                  </a:lnTo>
                  <a:lnTo>
                    <a:pt x="94" y="158"/>
                  </a:lnTo>
                  <a:lnTo>
                    <a:pt x="86" y="160"/>
                  </a:lnTo>
                  <a:lnTo>
                    <a:pt x="84" y="146"/>
                  </a:lnTo>
                  <a:lnTo>
                    <a:pt x="68" y="136"/>
                  </a:lnTo>
                  <a:lnTo>
                    <a:pt x="68" y="124"/>
                  </a:lnTo>
                  <a:lnTo>
                    <a:pt x="8" y="88"/>
                  </a:lnTo>
                  <a:lnTo>
                    <a:pt x="0" y="52"/>
                  </a:lnTo>
                  <a:lnTo>
                    <a:pt x="12" y="48"/>
                  </a:lnTo>
                  <a:lnTo>
                    <a:pt x="10" y="16"/>
                  </a:lnTo>
                  <a:lnTo>
                    <a:pt x="102" y="4"/>
                  </a:lnTo>
                  <a:lnTo>
                    <a:pt x="130" y="0"/>
                  </a:lnTo>
                  <a:lnTo>
                    <a:pt x="142" y="24"/>
                  </a:lnTo>
                  <a:lnTo>
                    <a:pt x="170" y="24"/>
                  </a:lnTo>
                  <a:lnTo>
                    <a:pt x="198" y="158"/>
                  </a:lnTo>
                  <a:lnTo>
                    <a:pt x="202" y="18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149F00B2-9926-564E-8E28-FC88F3783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8" y="2262"/>
              <a:ext cx="240" cy="264"/>
            </a:xfrm>
            <a:custGeom>
              <a:avLst/>
              <a:gdLst>
                <a:gd name="T0" fmla="*/ 240 w 240"/>
                <a:gd name="T1" fmla="*/ 158 h 264"/>
                <a:gd name="T2" fmla="*/ 168 w 240"/>
                <a:gd name="T3" fmla="*/ 172 h 264"/>
                <a:gd name="T4" fmla="*/ 174 w 240"/>
                <a:gd name="T5" fmla="*/ 206 h 264"/>
                <a:gd name="T6" fmla="*/ 136 w 240"/>
                <a:gd name="T7" fmla="*/ 214 h 264"/>
                <a:gd name="T8" fmla="*/ 140 w 240"/>
                <a:gd name="T9" fmla="*/ 244 h 264"/>
                <a:gd name="T10" fmla="*/ 124 w 240"/>
                <a:gd name="T11" fmla="*/ 250 h 264"/>
                <a:gd name="T12" fmla="*/ 122 w 240"/>
                <a:gd name="T13" fmla="*/ 242 h 264"/>
                <a:gd name="T14" fmla="*/ 112 w 240"/>
                <a:gd name="T15" fmla="*/ 250 h 264"/>
                <a:gd name="T16" fmla="*/ 42 w 240"/>
                <a:gd name="T17" fmla="*/ 264 h 264"/>
                <a:gd name="T18" fmla="*/ 22 w 240"/>
                <a:gd name="T19" fmla="*/ 150 h 264"/>
                <a:gd name="T20" fmla="*/ 0 w 240"/>
                <a:gd name="T21" fmla="*/ 30 h 264"/>
                <a:gd name="T22" fmla="*/ 144 w 240"/>
                <a:gd name="T23" fmla="*/ 0 h 264"/>
                <a:gd name="T24" fmla="*/ 146 w 240"/>
                <a:gd name="T25" fmla="*/ 32 h 264"/>
                <a:gd name="T26" fmla="*/ 134 w 240"/>
                <a:gd name="T27" fmla="*/ 36 h 264"/>
                <a:gd name="T28" fmla="*/ 142 w 240"/>
                <a:gd name="T29" fmla="*/ 72 h 264"/>
                <a:gd name="T30" fmla="*/ 202 w 240"/>
                <a:gd name="T31" fmla="*/ 108 h 264"/>
                <a:gd name="T32" fmla="*/ 202 w 240"/>
                <a:gd name="T33" fmla="*/ 120 h 264"/>
                <a:gd name="T34" fmla="*/ 210 w 240"/>
                <a:gd name="T35" fmla="*/ 124 h 264"/>
                <a:gd name="T36" fmla="*/ 216 w 240"/>
                <a:gd name="T37" fmla="*/ 128 h 264"/>
                <a:gd name="T38" fmla="*/ 218 w 240"/>
                <a:gd name="T39" fmla="*/ 130 h 264"/>
                <a:gd name="T40" fmla="*/ 220 w 240"/>
                <a:gd name="T41" fmla="*/ 144 h 264"/>
                <a:gd name="T42" fmla="*/ 228 w 240"/>
                <a:gd name="T43" fmla="*/ 142 h 264"/>
                <a:gd name="T44" fmla="*/ 240 w 240"/>
                <a:gd name="T45" fmla="*/ 15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264">
                  <a:moveTo>
                    <a:pt x="240" y="158"/>
                  </a:moveTo>
                  <a:lnTo>
                    <a:pt x="168" y="172"/>
                  </a:lnTo>
                  <a:lnTo>
                    <a:pt x="174" y="206"/>
                  </a:lnTo>
                  <a:lnTo>
                    <a:pt x="136" y="214"/>
                  </a:lnTo>
                  <a:lnTo>
                    <a:pt x="140" y="244"/>
                  </a:lnTo>
                  <a:lnTo>
                    <a:pt x="124" y="250"/>
                  </a:lnTo>
                  <a:lnTo>
                    <a:pt x="122" y="242"/>
                  </a:lnTo>
                  <a:lnTo>
                    <a:pt x="112" y="250"/>
                  </a:lnTo>
                  <a:lnTo>
                    <a:pt x="42" y="264"/>
                  </a:lnTo>
                  <a:lnTo>
                    <a:pt x="22" y="150"/>
                  </a:lnTo>
                  <a:lnTo>
                    <a:pt x="0" y="30"/>
                  </a:lnTo>
                  <a:lnTo>
                    <a:pt x="144" y="0"/>
                  </a:lnTo>
                  <a:lnTo>
                    <a:pt x="146" y="32"/>
                  </a:lnTo>
                  <a:lnTo>
                    <a:pt x="134" y="36"/>
                  </a:lnTo>
                  <a:lnTo>
                    <a:pt x="142" y="72"/>
                  </a:lnTo>
                  <a:lnTo>
                    <a:pt x="202" y="108"/>
                  </a:lnTo>
                  <a:lnTo>
                    <a:pt x="202" y="120"/>
                  </a:lnTo>
                  <a:lnTo>
                    <a:pt x="210" y="124"/>
                  </a:lnTo>
                  <a:lnTo>
                    <a:pt x="216" y="128"/>
                  </a:lnTo>
                  <a:lnTo>
                    <a:pt x="218" y="130"/>
                  </a:lnTo>
                  <a:lnTo>
                    <a:pt x="220" y="144"/>
                  </a:lnTo>
                  <a:lnTo>
                    <a:pt x="228" y="142"/>
                  </a:lnTo>
                  <a:lnTo>
                    <a:pt x="240" y="1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D1461741-A2D5-6E4B-9339-144489140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" y="2142"/>
              <a:ext cx="204" cy="128"/>
            </a:xfrm>
            <a:custGeom>
              <a:avLst/>
              <a:gdLst>
                <a:gd name="T0" fmla="*/ 204 w 204"/>
                <a:gd name="T1" fmla="*/ 104 h 128"/>
                <a:gd name="T2" fmla="*/ 86 w 204"/>
                <a:gd name="T3" fmla="*/ 128 h 128"/>
                <a:gd name="T4" fmla="*/ 58 w 204"/>
                <a:gd name="T5" fmla="*/ 128 h 128"/>
                <a:gd name="T6" fmla="*/ 46 w 204"/>
                <a:gd name="T7" fmla="*/ 104 h 128"/>
                <a:gd name="T8" fmla="*/ 18 w 204"/>
                <a:gd name="T9" fmla="*/ 108 h 128"/>
                <a:gd name="T10" fmla="*/ 12 w 204"/>
                <a:gd name="T11" fmla="*/ 78 h 128"/>
                <a:gd name="T12" fmla="*/ 6 w 204"/>
                <a:gd name="T13" fmla="*/ 72 h 128"/>
                <a:gd name="T14" fmla="*/ 0 w 204"/>
                <a:gd name="T15" fmla="*/ 48 h 128"/>
                <a:gd name="T16" fmla="*/ 12 w 204"/>
                <a:gd name="T17" fmla="*/ 38 h 128"/>
                <a:gd name="T18" fmla="*/ 124 w 204"/>
                <a:gd name="T19" fmla="*/ 22 h 128"/>
                <a:gd name="T20" fmla="*/ 132 w 204"/>
                <a:gd name="T21" fmla="*/ 0 h 128"/>
                <a:gd name="T22" fmla="*/ 146 w 204"/>
                <a:gd name="T23" fmla="*/ 14 h 128"/>
                <a:gd name="T24" fmla="*/ 178 w 204"/>
                <a:gd name="T25" fmla="*/ 68 h 128"/>
                <a:gd name="T26" fmla="*/ 194 w 204"/>
                <a:gd name="T27" fmla="*/ 80 h 128"/>
                <a:gd name="T28" fmla="*/ 204 w 204"/>
                <a:gd name="T29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128">
                  <a:moveTo>
                    <a:pt x="204" y="104"/>
                  </a:moveTo>
                  <a:lnTo>
                    <a:pt x="86" y="128"/>
                  </a:lnTo>
                  <a:lnTo>
                    <a:pt x="58" y="128"/>
                  </a:lnTo>
                  <a:lnTo>
                    <a:pt x="46" y="104"/>
                  </a:lnTo>
                  <a:lnTo>
                    <a:pt x="18" y="108"/>
                  </a:lnTo>
                  <a:lnTo>
                    <a:pt x="12" y="78"/>
                  </a:lnTo>
                  <a:lnTo>
                    <a:pt x="6" y="72"/>
                  </a:lnTo>
                  <a:lnTo>
                    <a:pt x="0" y="48"/>
                  </a:lnTo>
                  <a:lnTo>
                    <a:pt x="12" y="38"/>
                  </a:lnTo>
                  <a:lnTo>
                    <a:pt x="124" y="22"/>
                  </a:lnTo>
                  <a:lnTo>
                    <a:pt x="132" y="0"/>
                  </a:lnTo>
                  <a:lnTo>
                    <a:pt x="146" y="14"/>
                  </a:lnTo>
                  <a:lnTo>
                    <a:pt x="178" y="68"/>
                  </a:lnTo>
                  <a:lnTo>
                    <a:pt x="194" y="80"/>
                  </a:lnTo>
                  <a:lnTo>
                    <a:pt x="204" y="10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1935F37B-1F1E-8D43-921D-8312C94C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816"/>
              <a:ext cx="224" cy="368"/>
            </a:xfrm>
            <a:custGeom>
              <a:avLst/>
              <a:gdLst>
                <a:gd name="T0" fmla="*/ 224 w 224"/>
                <a:gd name="T1" fmla="*/ 326 h 368"/>
                <a:gd name="T2" fmla="*/ 216 w 224"/>
                <a:gd name="T3" fmla="*/ 348 h 368"/>
                <a:gd name="T4" fmla="*/ 104 w 224"/>
                <a:gd name="T5" fmla="*/ 364 h 368"/>
                <a:gd name="T6" fmla="*/ 98 w 224"/>
                <a:gd name="T7" fmla="*/ 368 h 368"/>
                <a:gd name="T8" fmla="*/ 58 w 224"/>
                <a:gd name="T9" fmla="*/ 168 h 368"/>
                <a:gd name="T10" fmla="*/ 54 w 224"/>
                <a:gd name="T11" fmla="*/ 152 h 368"/>
                <a:gd name="T12" fmla="*/ 44 w 224"/>
                <a:gd name="T13" fmla="*/ 124 h 368"/>
                <a:gd name="T14" fmla="*/ 48 w 224"/>
                <a:gd name="T15" fmla="*/ 116 h 368"/>
                <a:gd name="T16" fmla="*/ 22 w 224"/>
                <a:gd name="T17" fmla="*/ 106 h 368"/>
                <a:gd name="T18" fmla="*/ 14 w 224"/>
                <a:gd name="T19" fmla="*/ 92 h 368"/>
                <a:gd name="T20" fmla="*/ 20 w 224"/>
                <a:gd name="T21" fmla="*/ 88 h 368"/>
                <a:gd name="T22" fmla="*/ 8 w 224"/>
                <a:gd name="T23" fmla="*/ 72 h 368"/>
                <a:gd name="T24" fmla="*/ 2 w 224"/>
                <a:gd name="T25" fmla="*/ 40 h 368"/>
                <a:gd name="T26" fmla="*/ 0 w 224"/>
                <a:gd name="T27" fmla="*/ 18 h 368"/>
                <a:gd name="T28" fmla="*/ 0 w 224"/>
                <a:gd name="T29" fmla="*/ 8 h 368"/>
                <a:gd name="T30" fmla="*/ 16 w 224"/>
                <a:gd name="T31" fmla="*/ 6 h 368"/>
                <a:gd name="T32" fmla="*/ 32 w 224"/>
                <a:gd name="T33" fmla="*/ 0 h 368"/>
                <a:gd name="T34" fmla="*/ 72 w 224"/>
                <a:gd name="T35" fmla="*/ 90 h 368"/>
                <a:gd name="T36" fmla="*/ 138 w 224"/>
                <a:gd name="T37" fmla="*/ 212 h 368"/>
                <a:gd name="T38" fmla="*/ 174 w 224"/>
                <a:gd name="T39" fmla="*/ 258 h 368"/>
                <a:gd name="T40" fmla="*/ 204 w 224"/>
                <a:gd name="T41" fmla="*/ 298 h 368"/>
                <a:gd name="T42" fmla="*/ 224 w 224"/>
                <a:gd name="T43" fmla="*/ 32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368">
                  <a:moveTo>
                    <a:pt x="224" y="326"/>
                  </a:moveTo>
                  <a:lnTo>
                    <a:pt x="216" y="348"/>
                  </a:lnTo>
                  <a:lnTo>
                    <a:pt x="104" y="364"/>
                  </a:lnTo>
                  <a:lnTo>
                    <a:pt x="98" y="368"/>
                  </a:lnTo>
                  <a:lnTo>
                    <a:pt x="58" y="168"/>
                  </a:lnTo>
                  <a:lnTo>
                    <a:pt x="54" y="152"/>
                  </a:lnTo>
                  <a:lnTo>
                    <a:pt x="44" y="124"/>
                  </a:lnTo>
                  <a:lnTo>
                    <a:pt x="48" y="116"/>
                  </a:lnTo>
                  <a:lnTo>
                    <a:pt x="22" y="106"/>
                  </a:lnTo>
                  <a:lnTo>
                    <a:pt x="14" y="92"/>
                  </a:lnTo>
                  <a:lnTo>
                    <a:pt x="20" y="88"/>
                  </a:lnTo>
                  <a:lnTo>
                    <a:pt x="8" y="72"/>
                  </a:lnTo>
                  <a:lnTo>
                    <a:pt x="2" y="40"/>
                  </a:lnTo>
                  <a:lnTo>
                    <a:pt x="0" y="18"/>
                  </a:lnTo>
                  <a:lnTo>
                    <a:pt x="0" y="8"/>
                  </a:lnTo>
                  <a:lnTo>
                    <a:pt x="16" y="6"/>
                  </a:lnTo>
                  <a:lnTo>
                    <a:pt x="32" y="0"/>
                  </a:lnTo>
                  <a:lnTo>
                    <a:pt x="72" y="90"/>
                  </a:lnTo>
                  <a:lnTo>
                    <a:pt x="138" y="212"/>
                  </a:lnTo>
                  <a:lnTo>
                    <a:pt x="174" y="258"/>
                  </a:lnTo>
                  <a:lnTo>
                    <a:pt x="204" y="298"/>
                  </a:lnTo>
                  <a:lnTo>
                    <a:pt x="224" y="32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212AB424-921B-864B-A7C4-97950BCA0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4" y="1984"/>
              <a:ext cx="310" cy="278"/>
            </a:xfrm>
            <a:custGeom>
              <a:avLst/>
              <a:gdLst>
                <a:gd name="T0" fmla="*/ 310 w 310"/>
                <a:gd name="T1" fmla="*/ 266 h 278"/>
                <a:gd name="T2" fmla="*/ 218 w 310"/>
                <a:gd name="T3" fmla="*/ 278 h 278"/>
                <a:gd name="T4" fmla="*/ 208 w 310"/>
                <a:gd name="T5" fmla="*/ 254 h 278"/>
                <a:gd name="T6" fmla="*/ 202 w 310"/>
                <a:gd name="T7" fmla="*/ 248 h 278"/>
                <a:gd name="T8" fmla="*/ 200 w 310"/>
                <a:gd name="T9" fmla="*/ 236 h 278"/>
                <a:gd name="T10" fmla="*/ 176 w 310"/>
                <a:gd name="T11" fmla="*/ 218 h 278"/>
                <a:gd name="T12" fmla="*/ 162 w 310"/>
                <a:gd name="T13" fmla="*/ 216 h 278"/>
                <a:gd name="T14" fmla="*/ 146 w 310"/>
                <a:gd name="T15" fmla="*/ 200 h 278"/>
                <a:gd name="T16" fmla="*/ 144 w 310"/>
                <a:gd name="T17" fmla="*/ 192 h 278"/>
                <a:gd name="T18" fmla="*/ 130 w 310"/>
                <a:gd name="T19" fmla="*/ 182 h 278"/>
                <a:gd name="T20" fmla="*/ 128 w 310"/>
                <a:gd name="T21" fmla="*/ 176 h 278"/>
                <a:gd name="T22" fmla="*/ 116 w 310"/>
                <a:gd name="T23" fmla="*/ 174 h 278"/>
                <a:gd name="T24" fmla="*/ 110 w 310"/>
                <a:gd name="T25" fmla="*/ 174 h 278"/>
                <a:gd name="T26" fmla="*/ 110 w 310"/>
                <a:gd name="T27" fmla="*/ 168 h 278"/>
                <a:gd name="T28" fmla="*/ 116 w 310"/>
                <a:gd name="T29" fmla="*/ 164 h 278"/>
                <a:gd name="T30" fmla="*/ 114 w 310"/>
                <a:gd name="T31" fmla="*/ 152 h 278"/>
                <a:gd name="T32" fmla="*/ 106 w 310"/>
                <a:gd name="T33" fmla="*/ 142 h 278"/>
                <a:gd name="T34" fmla="*/ 104 w 310"/>
                <a:gd name="T35" fmla="*/ 136 h 278"/>
                <a:gd name="T36" fmla="*/ 76 w 310"/>
                <a:gd name="T37" fmla="*/ 142 h 278"/>
                <a:gd name="T38" fmla="*/ 24 w 310"/>
                <a:gd name="T39" fmla="*/ 80 h 278"/>
                <a:gd name="T40" fmla="*/ 8 w 310"/>
                <a:gd name="T41" fmla="*/ 82 h 278"/>
                <a:gd name="T42" fmla="*/ 0 w 310"/>
                <a:gd name="T43" fmla="*/ 48 h 278"/>
                <a:gd name="T44" fmla="*/ 258 w 310"/>
                <a:gd name="T45" fmla="*/ 0 h 278"/>
                <a:gd name="T46" fmla="*/ 298 w 310"/>
                <a:gd name="T47" fmla="*/ 200 h 278"/>
                <a:gd name="T48" fmla="*/ 292 w 310"/>
                <a:gd name="T49" fmla="*/ 206 h 278"/>
                <a:gd name="T50" fmla="*/ 298 w 310"/>
                <a:gd name="T51" fmla="*/ 230 h 278"/>
                <a:gd name="T52" fmla="*/ 304 w 310"/>
                <a:gd name="T53" fmla="*/ 236 h 278"/>
                <a:gd name="T54" fmla="*/ 310 w 310"/>
                <a:gd name="T55" fmla="*/ 26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0" h="278">
                  <a:moveTo>
                    <a:pt x="310" y="266"/>
                  </a:moveTo>
                  <a:lnTo>
                    <a:pt x="218" y="278"/>
                  </a:lnTo>
                  <a:lnTo>
                    <a:pt x="208" y="254"/>
                  </a:lnTo>
                  <a:lnTo>
                    <a:pt x="202" y="248"/>
                  </a:lnTo>
                  <a:lnTo>
                    <a:pt x="200" y="236"/>
                  </a:lnTo>
                  <a:lnTo>
                    <a:pt x="176" y="218"/>
                  </a:lnTo>
                  <a:lnTo>
                    <a:pt x="162" y="216"/>
                  </a:lnTo>
                  <a:lnTo>
                    <a:pt x="146" y="200"/>
                  </a:lnTo>
                  <a:lnTo>
                    <a:pt x="144" y="192"/>
                  </a:lnTo>
                  <a:lnTo>
                    <a:pt x="130" y="182"/>
                  </a:lnTo>
                  <a:lnTo>
                    <a:pt x="128" y="176"/>
                  </a:lnTo>
                  <a:lnTo>
                    <a:pt x="116" y="174"/>
                  </a:lnTo>
                  <a:lnTo>
                    <a:pt x="110" y="174"/>
                  </a:lnTo>
                  <a:lnTo>
                    <a:pt x="110" y="168"/>
                  </a:lnTo>
                  <a:lnTo>
                    <a:pt x="116" y="164"/>
                  </a:lnTo>
                  <a:lnTo>
                    <a:pt x="114" y="152"/>
                  </a:lnTo>
                  <a:lnTo>
                    <a:pt x="106" y="142"/>
                  </a:lnTo>
                  <a:lnTo>
                    <a:pt x="104" y="136"/>
                  </a:lnTo>
                  <a:lnTo>
                    <a:pt x="76" y="142"/>
                  </a:lnTo>
                  <a:lnTo>
                    <a:pt x="24" y="80"/>
                  </a:lnTo>
                  <a:lnTo>
                    <a:pt x="8" y="82"/>
                  </a:lnTo>
                  <a:lnTo>
                    <a:pt x="0" y="48"/>
                  </a:lnTo>
                  <a:lnTo>
                    <a:pt x="258" y="0"/>
                  </a:lnTo>
                  <a:lnTo>
                    <a:pt x="298" y="200"/>
                  </a:lnTo>
                  <a:lnTo>
                    <a:pt x="292" y="206"/>
                  </a:lnTo>
                  <a:lnTo>
                    <a:pt x="298" y="230"/>
                  </a:lnTo>
                  <a:lnTo>
                    <a:pt x="304" y="236"/>
                  </a:lnTo>
                  <a:lnTo>
                    <a:pt x="310" y="26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343E5DB3-BFE9-9D4D-BE7C-25DA595D3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" y="1854"/>
              <a:ext cx="288" cy="178"/>
            </a:xfrm>
            <a:custGeom>
              <a:avLst/>
              <a:gdLst>
                <a:gd name="T0" fmla="*/ 288 w 288"/>
                <a:gd name="T1" fmla="*/ 130 h 178"/>
                <a:gd name="T2" fmla="*/ 30 w 288"/>
                <a:gd name="T3" fmla="*/ 178 h 178"/>
                <a:gd name="T4" fmla="*/ 16 w 288"/>
                <a:gd name="T5" fmla="*/ 96 h 178"/>
                <a:gd name="T6" fmla="*/ 22 w 288"/>
                <a:gd name="T7" fmla="*/ 70 h 178"/>
                <a:gd name="T8" fmla="*/ 6 w 288"/>
                <a:gd name="T9" fmla="*/ 52 h 178"/>
                <a:gd name="T10" fmla="*/ 0 w 288"/>
                <a:gd name="T11" fmla="*/ 16 h 178"/>
                <a:gd name="T12" fmla="*/ 76 w 288"/>
                <a:gd name="T13" fmla="*/ 0 h 178"/>
                <a:gd name="T14" fmla="*/ 74 w 288"/>
                <a:gd name="T15" fmla="*/ 28 h 178"/>
                <a:gd name="T16" fmla="*/ 66 w 288"/>
                <a:gd name="T17" fmla="*/ 28 h 178"/>
                <a:gd name="T18" fmla="*/ 70 w 288"/>
                <a:gd name="T19" fmla="*/ 54 h 178"/>
                <a:gd name="T20" fmla="*/ 114 w 288"/>
                <a:gd name="T21" fmla="*/ 44 h 178"/>
                <a:gd name="T22" fmla="*/ 118 w 288"/>
                <a:gd name="T23" fmla="*/ 58 h 178"/>
                <a:gd name="T24" fmla="*/ 238 w 288"/>
                <a:gd name="T25" fmla="*/ 34 h 178"/>
                <a:gd name="T26" fmla="*/ 250 w 288"/>
                <a:gd name="T27" fmla="*/ 50 h 178"/>
                <a:gd name="T28" fmla="*/ 244 w 288"/>
                <a:gd name="T29" fmla="*/ 54 h 178"/>
                <a:gd name="T30" fmla="*/ 252 w 288"/>
                <a:gd name="T31" fmla="*/ 68 h 178"/>
                <a:gd name="T32" fmla="*/ 278 w 288"/>
                <a:gd name="T33" fmla="*/ 78 h 178"/>
                <a:gd name="T34" fmla="*/ 274 w 288"/>
                <a:gd name="T35" fmla="*/ 86 h 178"/>
                <a:gd name="T36" fmla="*/ 284 w 288"/>
                <a:gd name="T37" fmla="*/ 114 h 178"/>
                <a:gd name="T38" fmla="*/ 288 w 288"/>
                <a:gd name="T39" fmla="*/ 13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178">
                  <a:moveTo>
                    <a:pt x="288" y="130"/>
                  </a:moveTo>
                  <a:lnTo>
                    <a:pt x="30" y="178"/>
                  </a:lnTo>
                  <a:lnTo>
                    <a:pt x="16" y="96"/>
                  </a:lnTo>
                  <a:lnTo>
                    <a:pt x="22" y="70"/>
                  </a:lnTo>
                  <a:lnTo>
                    <a:pt x="6" y="52"/>
                  </a:lnTo>
                  <a:lnTo>
                    <a:pt x="0" y="16"/>
                  </a:lnTo>
                  <a:lnTo>
                    <a:pt x="76" y="0"/>
                  </a:lnTo>
                  <a:lnTo>
                    <a:pt x="74" y="28"/>
                  </a:lnTo>
                  <a:lnTo>
                    <a:pt x="66" y="28"/>
                  </a:lnTo>
                  <a:lnTo>
                    <a:pt x="70" y="54"/>
                  </a:lnTo>
                  <a:lnTo>
                    <a:pt x="114" y="44"/>
                  </a:lnTo>
                  <a:lnTo>
                    <a:pt x="118" y="58"/>
                  </a:lnTo>
                  <a:lnTo>
                    <a:pt x="238" y="34"/>
                  </a:lnTo>
                  <a:lnTo>
                    <a:pt x="250" y="50"/>
                  </a:lnTo>
                  <a:lnTo>
                    <a:pt x="244" y="54"/>
                  </a:lnTo>
                  <a:lnTo>
                    <a:pt x="252" y="68"/>
                  </a:lnTo>
                  <a:lnTo>
                    <a:pt x="278" y="78"/>
                  </a:lnTo>
                  <a:lnTo>
                    <a:pt x="274" y="86"/>
                  </a:lnTo>
                  <a:lnTo>
                    <a:pt x="284" y="114"/>
                  </a:lnTo>
                  <a:lnTo>
                    <a:pt x="288" y="13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894DD70D-3AD9-2B48-BE37-2E8341AB1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2160"/>
              <a:ext cx="84" cy="174"/>
            </a:xfrm>
            <a:custGeom>
              <a:avLst/>
              <a:gdLst>
                <a:gd name="T0" fmla="*/ 62 w 84"/>
                <a:gd name="T1" fmla="*/ 58 h 174"/>
                <a:gd name="T2" fmla="*/ 50 w 84"/>
                <a:gd name="T3" fmla="*/ 62 h 174"/>
                <a:gd name="T4" fmla="*/ 42 w 84"/>
                <a:gd name="T5" fmla="*/ 48 h 174"/>
                <a:gd name="T6" fmla="*/ 46 w 84"/>
                <a:gd name="T7" fmla="*/ 74 h 174"/>
                <a:gd name="T8" fmla="*/ 38 w 84"/>
                <a:gd name="T9" fmla="*/ 84 h 174"/>
                <a:gd name="T10" fmla="*/ 40 w 84"/>
                <a:gd name="T11" fmla="*/ 96 h 174"/>
                <a:gd name="T12" fmla="*/ 62 w 84"/>
                <a:gd name="T13" fmla="*/ 96 h 174"/>
                <a:gd name="T14" fmla="*/ 68 w 84"/>
                <a:gd name="T15" fmla="*/ 108 h 174"/>
                <a:gd name="T16" fmla="*/ 76 w 84"/>
                <a:gd name="T17" fmla="*/ 108 h 174"/>
                <a:gd name="T18" fmla="*/ 78 w 84"/>
                <a:gd name="T19" fmla="*/ 116 h 174"/>
                <a:gd name="T20" fmla="*/ 70 w 84"/>
                <a:gd name="T21" fmla="*/ 116 h 174"/>
                <a:gd name="T22" fmla="*/ 72 w 84"/>
                <a:gd name="T23" fmla="*/ 124 h 174"/>
                <a:gd name="T24" fmla="*/ 80 w 84"/>
                <a:gd name="T25" fmla="*/ 128 h 174"/>
                <a:gd name="T26" fmla="*/ 84 w 84"/>
                <a:gd name="T27" fmla="*/ 146 h 174"/>
                <a:gd name="T28" fmla="*/ 76 w 84"/>
                <a:gd name="T29" fmla="*/ 146 h 174"/>
                <a:gd name="T30" fmla="*/ 82 w 84"/>
                <a:gd name="T31" fmla="*/ 166 h 174"/>
                <a:gd name="T32" fmla="*/ 78 w 84"/>
                <a:gd name="T33" fmla="*/ 170 h 174"/>
                <a:gd name="T34" fmla="*/ 68 w 84"/>
                <a:gd name="T35" fmla="*/ 174 h 174"/>
                <a:gd name="T36" fmla="*/ 62 w 84"/>
                <a:gd name="T37" fmla="*/ 168 h 174"/>
                <a:gd name="T38" fmla="*/ 62 w 84"/>
                <a:gd name="T39" fmla="*/ 162 h 174"/>
                <a:gd name="T40" fmla="*/ 52 w 84"/>
                <a:gd name="T41" fmla="*/ 164 h 174"/>
                <a:gd name="T42" fmla="*/ 36 w 84"/>
                <a:gd name="T43" fmla="*/ 148 h 174"/>
                <a:gd name="T44" fmla="*/ 36 w 84"/>
                <a:gd name="T45" fmla="*/ 134 h 174"/>
                <a:gd name="T46" fmla="*/ 24 w 84"/>
                <a:gd name="T47" fmla="*/ 128 h 174"/>
                <a:gd name="T48" fmla="*/ 18 w 84"/>
                <a:gd name="T49" fmla="*/ 138 h 174"/>
                <a:gd name="T50" fmla="*/ 12 w 84"/>
                <a:gd name="T51" fmla="*/ 140 h 174"/>
                <a:gd name="T52" fmla="*/ 6 w 84"/>
                <a:gd name="T53" fmla="*/ 128 h 174"/>
                <a:gd name="T54" fmla="*/ 0 w 84"/>
                <a:gd name="T55" fmla="*/ 98 h 174"/>
                <a:gd name="T56" fmla="*/ 14 w 84"/>
                <a:gd name="T57" fmla="*/ 54 h 174"/>
                <a:gd name="T58" fmla="*/ 10 w 84"/>
                <a:gd name="T59" fmla="*/ 22 h 174"/>
                <a:gd name="T60" fmla="*/ 2 w 84"/>
                <a:gd name="T61" fmla="*/ 8 h 174"/>
                <a:gd name="T62" fmla="*/ 52 w 84"/>
                <a:gd name="T63" fmla="*/ 0 h 174"/>
                <a:gd name="T64" fmla="*/ 62 w 84"/>
                <a:gd name="T6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" h="174">
                  <a:moveTo>
                    <a:pt x="62" y="58"/>
                  </a:moveTo>
                  <a:lnTo>
                    <a:pt x="50" y="62"/>
                  </a:lnTo>
                  <a:lnTo>
                    <a:pt x="42" y="48"/>
                  </a:lnTo>
                  <a:lnTo>
                    <a:pt x="46" y="74"/>
                  </a:lnTo>
                  <a:lnTo>
                    <a:pt x="38" y="84"/>
                  </a:lnTo>
                  <a:lnTo>
                    <a:pt x="40" y="96"/>
                  </a:lnTo>
                  <a:lnTo>
                    <a:pt x="62" y="96"/>
                  </a:lnTo>
                  <a:lnTo>
                    <a:pt x="68" y="108"/>
                  </a:lnTo>
                  <a:lnTo>
                    <a:pt x="76" y="108"/>
                  </a:lnTo>
                  <a:lnTo>
                    <a:pt x="78" y="116"/>
                  </a:lnTo>
                  <a:lnTo>
                    <a:pt x="70" y="116"/>
                  </a:lnTo>
                  <a:lnTo>
                    <a:pt x="72" y="124"/>
                  </a:lnTo>
                  <a:lnTo>
                    <a:pt x="80" y="128"/>
                  </a:lnTo>
                  <a:lnTo>
                    <a:pt x="84" y="146"/>
                  </a:lnTo>
                  <a:lnTo>
                    <a:pt x="76" y="146"/>
                  </a:lnTo>
                  <a:lnTo>
                    <a:pt x="82" y="166"/>
                  </a:lnTo>
                  <a:lnTo>
                    <a:pt x="78" y="170"/>
                  </a:lnTo>
                  <a:lnTo>
                    <a:pt x="68" y="174"/>
                  </a:lnTo>
                  <a:lnTo>
                    <a:pt x="62" y="168"/>
                  </a:lnTo>
                  <a:lnTo>
                    <a:pt x="62" y="162"/>
                  </a:lnTo>
                  <a:lnTo>
                    <a:pt x="52" y="164"/>
                  </a:lnTo>
                  <a:lnTo>
                    <a:pt x="36" y="148"/>
                  </a:lnTo>
                  <a:lnTo>
                    <a:pt x="36" y="134"/>
                  </a:lnTo>
                  <a:lnTo>
                    <a:pt x="24" y="128"/>
                  </a:lnTo>
                  <a:lnTo>
                    <a:pt x="18" y="138"/>
                  </a:lnTo>
                  <a:lnTo>
                    <a:pt x="12" y="140"/>
                  </a:lnTo>
                  <a:lnTo>
                    <a:pt x="6" y="128"/>
                  </a:lnTo>
                  <a:lnTo>
                    <a:pt x="0" y="98"/>
                  </a:lnTo>
                  <a:lnTo>
                    <a:pt x="14" y="54"/>
                  </a:lnTo>
                  <a:lnTo>
                    <a:pt x="10" y="22"/>
                  </a:lnTo>
                  <a:lnTo>
                    <a:pt x="2" y="8"/>
                  </a:lnTo>
                  <a:lnTo>
                    <a:pt x="52" y="0"/>
                  </a:lnTo>
                  <a:lnTo>
                    <a:pt x="62" y="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E886ACB1-E8F5-BA41-837E-6041FA6CB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2032"/>
              <a:ext cx="368" cy="290"/>
            </a:xfrm>
            <a:custGeom>
              <a:avLst/>
              <a:gdLst>
                <a:gd name="T0" fmla="*/ 54 w 368"/>
                <a:gd name="T1" fmla="*/ 290 h 290"/>
                <a:gd name="T2" fmla="*/ 18 w 368"/>
                <a:gd name="T3" fmla="*/ 94 h 290"/>
                <a:gd name="T4" fmla="*/ 6 w 368"/>
                <a:gd name="T5" fmla="*/ 96 h 290"/>
                <a:gd name="T6" fmla="*/ 0 w 368"/>
                <a:gd name="T7" fmla="*/ 62 h 290"/>
                <a:gd name="T8" fmla="*/ 12 w 368"/>
                <a:gd name="T9" fmla="*/ 60 h 290"/>
                <a:gd name="T10" fmla="*/ 8 w 368"/>
                <a:gd name="T11" fmla="*/ 40 h 290"/>
                <a:gd name="T12" fmla="*/ 14 w 368"/>
                <a:gd name="T13" fmla="*/ 40 h 290"/>
                <a:gd name="T14" fmla="*/ 18 w 368"/>
                <a:gd name="T15" fmla="*/ 32 h 290"/>
                <a:gd name="T16" fmla="*/ 28 w 368"/>
                <a:gd name="T17" fmla="*/ 30 h 290"/>
                <a:gd name="T18" fmla="*/ 40 w 368"/>
                <a:gd name="T19" fmla="*/ 36 h 290"/>
                <a:gd name="T20" fmla="*/ 48 w 368"/>
                <a:gd name="T21" fmla="*/ 26 h 290"/>
                <a:gd name="T22" fmla="*/ 44 w 368"/>
                <a:gd name="T23" fmla="*/ 20 h 290"/>
                <a:gd name="T24" fmla="*/ 72 w 368"/>
                <a:gd name="T25" fmla="*/ 16 h 290"/>
                <a:gd name="T26" fmla="*/ 72 w 368"/>
                <a:gd name="T27" fmla="*/ 8 h 290"/>
                <a:gd name="T28" fmla="*/ 100 w 368"/>
                <a:gd name="T29" fmla="*/ 4 h 290"/>
                <a:gd name="T30" fmla="*/ 150 w 368"/>
                <a:gd name="T31" fmla="*/ 0 h 290"/>
                <a:gd name="T32" fmla="*/ 158 w 368"/>
                <a:gd name="T33" fmla="*/ 34 h 290"/>
                <a:gd name="T34" fmla="*/ 174 w 368"/>
                <a:gd name="T35" fmla="*/ 32 h 290"/>
                <a:gd name="T36" fmla="*/ 226 w 368"/>
                <a:gd name="T37" fmla="*/ 94 h 290"/>
                <a:gd name="T38" fmla="*/ 254 w 368"/>
                <a:gd name="T39" fmla="*/ 88 h 290"/>
                <a:gd name="T40" fmla="*/ 256 w 368"/>
                <a:gd name="T41" fmla="*/ 94 h 290"/>
                <a:gd name="T42" fmla="*/ 264 w 368"/>
                <a:gd name="T43" fmla="*/ 104 h 290"/>
                <a:gd name="T44" fmla="*/ 266 w 368"/>
                <a:gd name="T45" fmla="*/ 116 h 290"/>
                <a:gd name="T46" fmla="*/ 260 w 368"/>
                <a:gd name="T47" fmla="*/ 120 h 290"/>
                <a:gd name="T48" fmla="*/ 260 w 368"/>
                <a:gd name="T49" fmla="*/ 126 h 290"/>
                <a:gd name="T50" fmla="*/ 278 w 368"/>
                <a:gd name="T51" fmla="*/ 128 h 290"/>
                <a:gd name="T52" fmla="*/ 280 w 368"/>
                <a:gd name="T53" fmla="*/ 134 h 290"/>
                <a:gd name="T54" fmla="*/ 294 w 368"/>
                <a:gd name="T55" fmla="*/ 144 h 290"/>
                <a:gd name="T56" fmla="*/ 296 w 368"/>
                <a:gd name="T57" fmla="*/ 152 h 290"/>
                <a:gd name="T58" fmla="*/ 312 w 368"/>
                <a:gd name="T59" fmla="*/ 168 h 290"/>
                <a:gd name="T60" fmla="*/ 326 w 368"/>
                <a:gd name="T61" fmla="*/ 170 h 290"/>
                <a:gd name="T62" fmla="*/ 350 w 368"/>
                <a:gd name="T63" fmla="*/ 188 h 290"/>
                <a:gd name="T64" fmla="*/ 352 w 368"/>
                <a:gd name="T65" fmla="*/ 200 h 290"/>
                <a:gd name="T66" fmla="*/ 358 w 368"/>
                <a:gd name="T67" fmla="*/ 206 h 290"/>
                <a:gd name="T68" fmla="*/ 368 w 368"/>
                <a:gd name="T69" fmla="*/ 230 h 290"/>
                <a:gd name="T70" fmla="*/ 224 w 368"/>
                <a:gd name="T71" fmla="*/ 260 h 290"/>
                <a:gd name="T72" fmla="*/ 54 w 368"/>
                <a:gd name="T73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8" h="290">
                  <a:moveTo>
                    <a:pt x="54" y="290"/>
                  </a:moveTo>
                  <a:lnTo>
                    <a:pt x="18" y="94"/>
                  </a:lnTo>
                  <a:lnTo>
                    <a:pt x="6" y="96"/>
                  </a:lnTo>
                  <a:lnTo>
                    <a:pt x="0" y="62"/>
                  </a:lnTo>
                  <a:lnTo>
                    <a:pt x="12" y="60"/>
                  </a:lnTo>
                  <a:lnTo>
                    <a:pt x="8" y="40"/>
                  </a:lnTo>
                  <a:lnTo>
                    <a:pt x="14" y="40"/>
                  </a:lnTo>
                  <a:lnTo>
                    <a:pt x="18" y="32"/>
                  </a:lnTo>
                  <a:lnTo>
                    <a:pt x="28" y="30"/>
                  </a:lnTo>
                  <a:lnTo>
                    <a:pt x="40" y="36"/>
                  </a:lnTo>
                  <a:lnTo>
                    <a:pt x="48" y="26"/>
                  </a:lnTo>
                  <a:lnTo>
                    <a:pt x="44" y="20"/>
                  </a:lnTo>
                  <a:lnTo>
                    <a:pt x="72" y="16"/>
                  </a:lnTo>
                  <a:lnTo>
                    <a:pt x="72" y="8"/>
                  </a:lnTo>
                  <a:lnTo>
                    <a:pt x="100" y="4"/>
                  </a:lnTo>
                  <a:lnTo>
                    <a:pt x="150" y="0"/>
                  </a:lnTo>
                  <a:lnTo>
                    <a:pt x="158" y="34"/>
                  </a:lnTo>
                  <a:lnTo>
                    <a:pt x="174" y="32"/>
                  </a:lnTo>
                  <a:lnTo>
                    <a:pt x="226" y="94"/>
                  </a:lnTo>
                  <a:lnTo>
                    <a:pt x="254" y="88"/>
                  </a:lnTo>
                  <a:lnTo>
                    <a:pt x="256" y="94"/>
                  </a:lnTo>
                  <a:lnTo>
                    <a:pt x="264" y="104"/>
                  </a:lnTo>
                  <a:lnTo>
                    <a:pt x="266" y="116"/>
                  </a:lnTo>
                  <a:lnTo>
                    <a:pt x="260" y="120"/>
                  </a:lnTo>
                  <a:lnTo>
                    <a:pt x="260" y="126"/>
                  </a:lnTo>
                  <a:lnTo>
                    <a:pt x="278" y="128"/>
                  </a:lnTo>
                  <a:lnTo>
                    <a:pt x="280" y="134"/>
                  </a:lnTo>
                  <a:lnTo>
                    <a:pt x="294" y="144"/>
                  </a:lnTo>
                  <a:lnTo>
                    <a:pt x="296" y="152"/>
                  </a:lnTo>
                  <a:lnTo>
                    <a:pt x="312" y="168"/>
                  </a:lnTo>
                  <a:lnTo>
                    <a:pt x="326" y="170"/>
                  </a:lnTo>
                  <a:lnTo>
                    <a:pt x="350" y="188"/>
                  </a:lnTo>
                  <a:lnTo>
                    <a:pt x="352" y="200"/>
                  </a:lnTo>
                  <a:lnTo>
                    <a:pt x="358" y="206"/>
                  </a:lnTo>
                  <a:lnTo>
                    <a:pt x="368" y="230"/>
                  </a:lnTo>
                  <a:lnTo>
                    <a:pt x="224" y="260"/>
                  </a:lnTo>
                  <a:lnTo>
                    <a:pt x="54" y="29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E26B0768-8173-ED4A-AD41-7A34681CE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6" y="2126"/>
              <a:ext cx="232" cy="226"/>
            </a:xfrm>
            <a:custGeom>
              <a:avLst/>
              <a:gdLst>
                <a:gd name="T0" fmla="*/ 232 w 232"/>
                <a:gd name="T1" fmla="*/ 196 h 226"/>
                <a:gd name="T2" fmla="*/ 64 w 232"/>
                <a:gd name="T3" fmla="*/ 226 h 226"/>
                <a:gd name="T4" fmla="*/ 92 w 232"/>
                <a:gd name="T5" fmla="*/ 190 h 226"/>
                <a:gd name="T6" fmla="*/ 84 w 232"/>
                <a:gd name="T7" fmla="*/ 184 h 226"/>
                <a:gd name="T8" fmla="*/ 82 w 232"/>
                <a:gd name="T9" fmla="*/ 176 h 226"/>
                <a:gd name="T10" fmla="*/ 90 w 232"/>
                <a:gd name="T11" fmla="*/ 174 h 226"/>
                <a:gd name="T12" fmla="*/ 96 w 232"/>
                <a:gd name="T13" fmla="*/ 170 h 226"/>
                <a:gd name="T14" fmla="*/ 100 w 232"/>
                <a:gd name="T15" fmla="*/ 168 h 226"/>
                <a:gd name="T16" fmla="*/ 110 w 232"/>
                <a:gd name="T17" fmla="*/ 138 h 226"/>
                <a:gd name="T18" fmla="*/ 104 w 232"/>
                <a:gd name="T19" fmla="*/ 134 h 226"/>
                <a:gd name="T20" fmla="*/ 96 w 232"/>
                <a:gd name="T21" fmla="*/ 128 h 226"/>
                <a:gd name="T22" fmla="*/ 94 w 232"/>
                <a:gd name="T23" fmla="*/ 104 h 226"/>
                <a:gd name="T24" fmla="*/ 84 w 232"/>
                <a:gd name="T25" fmla="*/ 104 h 226"/>
                <a:gd name="T26" fmla="*/ 80 w 232"/>
                <a:gd name="T27" fmla="*/ 96 h 226"/>
                <a:gd name="T28" fmla="*/ 74 w 232"/>
                <a:gd name="T29" fmla="*/ 106 h 226"/>
                <a:gd name="T30" fmla="*/ 78 w 232"/>
                <a:gd name="T31" fmla="*/ 114 h 226"/>
                <a:gd name="T32" fmla="*/ 72 w 232"/>
                <a:gd name="T33" fmla="*/ 122 h 226"/>
                <a:gd name="T34" fmla="*/ 78 w 232"/>
                <a:gd name="T35" fmla="*/ 144 h 226"/>
                <a:gd name="T36" fmla="*/ 72 w 232"/>
                <a:gd name="T37" fmla="*/ 152 h 226"/>
                <a:gd name="T38" fmla="*/ 62 w 232"/>
                <a:gd name="T39" fmla="*/ 146 h 226"/>
                <a:gd name="T40" fmla="*/ 52 w 232"/>
                <a:gd name="T41" fmla="*/ 104 h 226"/>
                <a:gd name="T42" fmla="*/ 38 w 232"/>
                <a:gd name="T43" fmla="*/ 98 h 226"/>
                <a:gd name="T44" fmla="*/ 28 w 232"/>
                <a:gd name="T45" fmla="*/ 102 h 226"/>
                <a:gd name="T46" fmla="*/ 8 w 232"/>
                <a:gd name="T47" fmla="*/ 90 h 226"/>
                <a:gd name="T48" fmla="*/ 0 w 232"/>
                <a:gd name="T49" fmla="*/ 34 h 226"/>
                <a:gd name="T50" fmla="*/ 184 w 232"/>
                <a:gd name="T51" fmla="*/ 2 h 226"/>
                <a:gd name="T52" fmla="*/ 196 w 232"/>
                <a:gd name="T53" fmla="*/ 0 h 226"/>
                <a:gd name="T54" fmla="*/ 232 w 232"/>
                <a:gd name="T55" fmla="*/ 19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2" h="226">
                  <a:moveTo>
                    <a:pt x="232" y="196"/>
                  </a:moveTo>
                  <a:lnTo>
                    <a:pt x="64" y="226"/>
                  </a:lnTo>
                  <a:lnTo>
                    <a:pt x="92" y="190"/>
                  </a:lnTo>
                  <a:lnTo>
                    <a:pt x="84" y="184"/>
                  </a:lnTo>
                  <a:lnTo>
                    <a:pt x="82" y="176"/>
                  </a:lnTo>
                  <a:lnTo>
                    <a:pt x="90" y="174"/>
                  </a:lnTo>
                  <a:lnTo>
                    <a:pt x="96" y="170"/>
                  </a:lnTo>
                  <a:lnTo>
                    <a:pt x="100" y="168"/>
                  </a:lnTo>
                  <a:lnTo>
                    <a:pt x="110" y="138"/>
                  </a:lnTo>
                  <a:lnTo>
                    <a:pt x="104" y="134"/>
                  </a:lnTo>
                  <a:lnTo>
                    <a:pt x="96" y="128"/>
                  </a:lnTo>
                  <a:lnTo>
                    <a:pt x="94" y="104"/>
                  </a:lnTo>
                  <a:lnTo>
                    <a:pt x="84" y="104"/>
                  </a:lnTo>
                  <a:lnTo>
                    <a:pt x="80" y="96"/>
                  </a:lnTo>
                  <a:lnTo>
                    <a:pt x="74" y="106"/>
                  </a:lnTo>
                  <a:lnTo>
                    <a:pt x="78" y="114"/>
                  </a:lnTo>
                  <a:lnTo>
                    <a:pt x="72" y="122"/>
                  </a:lnTo>
                  <a:lnTo>
                    <a:pt x="78" y="144"/>
                  </a:lnTo>
                  <a:lnTo>
                    <a:pt x="72" y="152"/>
                  </a:lnTo>
                  <a:lnTo>
                    <a:pt x="62" y="146"/>
                  </a:lnTo>
                  <a:lnTo>
                    <a:pt x="52" y="104"/>
                  </a:lnTo>
                  <a:lnTo>
                    <a:pt x="38" y="98"/>
                  </a:lnTo>
                  <a:lnTo>
                    <a:pt x="28" y="102"/>
                  </a:lnTo>
                  <a:lnTo>
                    <a:pt x="8" y="90"/>
                  </a:lnTo>
                  <a:lnTo>
                    <a:pt x="0" y="34"/>
                  </a:lnTo>
                  <a:lnTo>
                    <a:pt x="184" y="2"/>
                  </a:lnTo>
                  <a:lnTo>
                    <a:pt x="196" y="0"/>
                  </a:lnTo>
                  <a:lnTo>
                    <a:pt x="232" y="19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8A1BEADF-3D89-674B-9B59-0FCB19683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814"/>
              <a:ext cx="162" cy="98"/>
            </a:xfrm>
            <a:custGeom>
              <a:avLst/>
              <a:gdLst>
                <a:gd name="T0" fmla="*/ 162 w 162"/>
                <a:gd name="T1" fmla="*/ 74 h 98"/>
                <a:gd name="T2" fmla="*/ 52 w 162"/>
                <a:gd name="T3" fmla="*/ 98 h 98"/>
                <a:gd name="T4" fmla="*/ 48 w 162"/>
                <a:gd name="T5" fmla="*/ 84 h 98"/>
                <a:gd name="T6" fmla="*/ 4 w 162"/>
                <a:gd name="T7" fmla="*/ 94 h 98"/>
                <a:gd name="T8" fmla="*/ 0 w 162"/>
                <a:gd name="T9" fmla="*/ 68 h 98"/>
                <a:gd name="T10" fmla="*/ 8 w 162"/>
                <a:gd name="T11" fmla="*/ 68 h 98"/>
                <a:gd name="T12" fmla="*/ 10 w 162"/>
                <a:gd name="T13" fmla="*/ 40 h 98"/>
                <a:gd name="T14" fmla="*/ 8 w 162"/>
                <a:gd name="T15" fmla="*/ 22 h 98"/>
                <a:gd name="T16" fmla="*/ 20 w 162"/>
                <a:gd name="T17" fmla="*/ 0 h 98"/>
                <a:gd name="T18" fmla="*/ 26 w 162"/>
                <a:gd name="T19" fmla="*/ 8 h 98"/>
                <a:gd name="T20" fmla="*/ 30 w 162"/>
                <a:gd name="T21" fmla="*/ 14 h 98"/>
                <a:gd name="T22" fmla="*/ 34 w 162"/>
                <a:gd name="T23" fmla="*/ 16 h 98"/>
                <a:gd name="T24" fmla="*/ 60 w 162"/>
                <a:gd name="T25" fmla="*/ 12 h 98"/>
                <a:gd name="T26" fmla="*/ 84 w 162"/>
                <a:gd name="T27" fmla="*/ 28 h 98"/>
                <a:gd name="T28" fmla="*/ 106 w 162"/>
                <a:gd name="T29" fmla="*/ 22 h 98"/>
                <a:gd name="T30" fmla="*/ 110 w 162"/>
                <a:gd name="T31" fmla="*/ 6 h 98"/>
                <a:gd name="T32" fmla="*/ 128 w 162"/>
                <a:gd name="T33" fmla="*/ 12 h 98"/>
                <a:gd name="T34" fmla="*/ 130 w 162"/>
                <a:gd name="T35" fmla="*/ 30 h 98"/>
                <a:gd name="T36" fmla="*/ 144 w 162"/>
                <a:gd name="T37" fmla="*/ 34 h 98"/>
                <a:gd name="T38" fmla="*/ 144 w 162"/>
                <a:gd name="T39" fmla="*/ 40 h 98"/>
                <a:gd name="T40" fmla="*/ 160 w 162"/>
                <a:gd name="T41" fmla="*/ 58 h 98"/>
                <a:gd name="T42" fmla="*/ 162 w 162"/>
                <a:gd name="T43" fmla="*/ 7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2" h="98">
                  <a:moveTo>
                    <a:pt x="162" y="74"/>
                  </a:moveTo>
                  <a:lnTo>
                    <a:pt x="52" y="98"/>
                  </a:lnTo>
                  <a:lnTo>
                    <a:pt x="48" y="84"/>
                  </a:lnTo>
                  <a:lnTo>
                    <a:pt x="4" y="94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10" y="40"/>
                  </a:lnTo>
                  <a:lnTo>
                    <a:pt x="8" y="22"/>
                  </a:lnTo>
                  <a:lnTo>
                    <a:pt x="20" y="0"/>
                  </a:lnTo>
                  <a:lnTo>
                    <a:pt x="26" y="8"/>
                  </a:lnTo>
                  <a:lnTo>
                    <a:pt x="30" y="14"/>
                  </a:lnTo>
                  <a:lnTo>
                    <a:pt x="34" y="16"/>
                  </a:lnTo>
                  <a:lnTo>
                    <a:pt x="60" y="12"/>
                  </a:lnTo>
                  <a:lnTo>
                    <a:pt x="84" y="28"/>
                  </a:lnTo>
                  <a:lnTo>
                    <a:pt x="106" y="22"/>
                  </a:lnTo>
                  <a:lnTo>
                    <a:pt x="110" y="6"/>
                  </a:lnTo>
                  <a:lnTo>
                    <a:pt x="128" y="12"/>
                  </a:lnTo>
                  <a:lnTo>
                    <a:pt x="130" y="30"/>
                  </a:lnTo>
                  <a:lnTo>
                    <a:pt x="144" y="34"/>
                  </a:lnTo>
                  <a:lnTo>
                    <a:pt x="144" y="40"/>
                  </a:lnTo>
                  <a:lnTo>
                    <a:pt x="160" y="58"/>
                  </a:lnTo>
                  <a:lnTo>
                    <a:pt x="162" y="7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340BD2D2-C133-384F-8A07-E1917777D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" y="1582"/>
              <a:ext cx="346" cy="306"/>
            </a:xfrm>
            <a:custGeom>
              <a:avLst/>
              <a:gdLst>
                <a:gd name="T0" fmla="*/ 142 w 346"/>
                <a:gd name="T1" fmla="*/ 232 h 306"/>
                <a:gd name="T2" fmla="*/ 144 w 346"/>
                <a:gd name="T3" fmla="*/ 212 h 306"/>
                <a:gd name="T4" fmla="*/ 140 w 346"/>
                <a:gd name="T5" fmla="*/ 214 h 306"/>
                <a:gd name="T6" fmla="*/ 138 w 346"/>
                <a:gd name="T7" fmla="*/ 214 h 306"/>
                <a:gd name="T8" fmla="*/ 138 w 346"/>
                <a:gd name="T9" fmla="*/ 212 h 306"/>
                <a:gd name="T10" fmla="*/ 128 w 346"/>
                <a:gd name="T11" fmla="*/ 176 h 306"/>
                <a:gd name="T12" fmla="*/ 118 w 346"/>
                <a:gd name="T13" fmla="*/ 176 h 306"/>
                <a:gd name="T14" fmla="*/ 100 w 346"/>
                <a:gd name="T15" fmla="*/ 174 h 306"/>
                <a:gd name="T16" fmla="*/ 92 w 346"/>
                <a:gd name="T17" fmla="*/ 158 h 306"/>
                <a:gd name="T18" fmla="*/ 74 w 346"/>
                <a:gd name="T19" fmla="*/ 152 h 306"/>
                <a:gd name="T20" fmla="*/ 52 w 346"/>
                <a:gd name="T21" fmla="*/ 124 h 306"/>
                <a:gd name="T22" fmla="*/ 48 w 346"/>
                <a:gd name="T23" fmla="*/ 116 h 306"/>
                <a:gd name="T24" fmla="*/ 40 w 346"/>
                <a:gd name="T25" fmla="*/ 120 h 306"/>
                <a:gd name="T26" fmla="*/ 34 w 346"/>
                <a:gd name="T27" fmla="*/ 120 h 306"/>
                <a:gd name="T28" fmla="*/ 32 w 346"/>
                <a:gd name="T29" fmla="*/ 120 h 306"/>
                <a:gd name="T30" fmla="*/ 30 w 346"/>
                <a:gd name="T31" fmla="*/ 114 h 306"/>
                <a:gd name="T32" fmla="*/ 24 w 346"/>
                <a:gd name="T33" fmla="*/ 106 h 306"/>
                <a:gd name="T34" fmla="*/ 14 w 346"/>
                <a:gd name="T35" fmla="*/ 94 h 306"/>
                <a:gd name="T36" fmla="*/ 0 w 346"/>
                <a:gd name="T37" fmla="*/ 86 h 306"/>
                <a:gd name="T38" fmla="*/ 2 w 346"/>
                <a:gd name="T39" fmla="*/ 74 h 306"/>
                <a:gd name="T40" fmla="*/ 10 w 346"/>
                <a:gd name="T41" fmla="*/ 78 h 306"/>
                <a:gd name="T42" fmla="*/ 82 w 346"/>
                <a:gd name="T43" fmla="*/ 32 h 306"/>
                <a:gd name="T44" fmla="*/ 92 w 346"/>
                <a:gd name="T45" fmla="*/ 82 h 306"/>
                <a:gd name="T46" fmla="*/ 174 w 346"/>
                <a:gd name="T47" fmla="*/ 68 h 306"/>
                <a:gd name="T48" fmla="*/ 168 w 346"/>
                <a:gd name="T49" fmla="*/ 8 h 306"/>
                <a:gd name="T50" fmla="*/ 184 w 346"/>
                <a:gd name="T51" fmla="*/ 0 h 306"/>
                <a:gd name="T52" fmla="*/ 194 w 346"/>
                <a:gd name="T53" fmla="*/ 18 h 306"/>
                <a:gd name="T54" fmla="*/ 234 w 346"/>
                <a:gd name="T55" fmla="*/ 82 h 306"/>
                <a:gd name="T56" fmla="*/ 246 w 346"/>
                <a:gd name="T57" fmla="*/ 92 h 306"/>
                <a:gd name="T58" fmla="*/ 254 w 346"/>
                <a:gd name="T59" fmla="*/ 130 h 306"/>
                <a:gd name="T60" fmla="*/ 264 w 346"/>
                <a:gd name="T61" fmla="*/ 134 h 306"/>
                <a:gd name="T62" fmla="*/ 280 w 346"/>
                <a:gd name="T63" fmla="*/ 132 h 306"/>
                <a:gd name="T64" fmla="*/ 286 w 346"/>
                <a:gd name="T65" fmla="*/ 166 h 306"/>
                <a:gd name="T66" fmla="*/ 346 w 346"/>
                <a:gd name="T67" fmla="*/ 232 h 306"/>
                <a:gd name="T68" fmla="*/ 340 w 346"/>
                <a:gd name="T69" fmla="*/ 240 h 306"/>
                <a:gd name="T70" fmla="*/ 324 w 346"/>
                <a:gd name="T71" fmla="*/ 230 h 306"/>
                <a:gd name="T72" fmla="*/ 318 w 346"/>
                <a:gd name="T73" fmla="*/ 234 h 306"/>
                <a:gd name="T74" fmla="*/ 286 w 346"/>
                <a:gd name="T75" fmla="*/ 242 h 306"/>
                <a:gd name="T76" fmla="*/ 294 w 346"/>
                <a:gd name="T77" fmla="*/ 302 h 306"/>
                <a:gd name="T78" fmla="*/ 284 w 346"/>
                <a:gd name="T79" fmla="*/ 306 h 306"/>
                <a:gd name="T80" fmla="*/ 284 w 346"/>
                <a:gd name="T81" fmla="*/ 300 h 306"/>
                <a:gd name="T82" fmla="*/ 282 w 346"/>
                <a:gd name="T83" fmla="*/ 290 h 306"/>
                <a:gd name="T84" fmla="*/ 274 w 346"/>
                <a:gd name="T85" fmla="*/ 280 h 306"/>
                <a:gd name="T86" fmla="*/ 266 w 346"/>
                <a:gd name="T87" fmla="*/ 272 h 306"/>
                <a:gd name="T88" fmla="*/ 266 w 346"/>
                <a:gd name="T89" fmla="*/ 264 h 306"/>
                <a:gd name="T90" fmla="*/ 250 w 346"/>
                <a:gd name="T91" fmla="*/ 260 h 306"/>
                <a:gd name="T92" fmla="*/ 250 w 346"/>
                <a:gd name="T93" fmla="*/ 244 h 306"/>
                <a:gd name="T94" fmla="*/ 232 w 346"/>
                <a:gd name="T95" fmla="*/ 238 h 306"/>
                <a:gd name="T96" fmla="*/ 228 w 346"/>
                <a:gd name="T97" fmla="*/ 254 h 306"/>
                <a:gd name="T98" fmla="*/ 206 w 346"/>
                <a:gd name="T99" fmla="*/ 260 h 306"/>
                <a:gd name="T100" fmla="*/ 182 w 346"/>
                <a:gd name="T101" fmla="*/ 244 h 306"/>
                <a:gd name="T102" fmla="*/ 156 w 346"/>
                <a:gd name="T103" fmla="*/ 248 h 306"/>
                <a:gd name="T104" fmla="*/ 150 w 346"/>
                <a:gd name="T105" fmla="*/ 242 h 306"/>
                <a:gd name="T106" fmla="*/ 142 w 346"/>
                <a:gd name="T107" fmla="*/ 23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6" h="306">
                  <a:moveTo>
                    <a:pt x="142" y="232"/>
                  </a:moveTo>
                  <a:lnTo>
                    <a:pt x="144" y="212"/>
                  </a:lnTo>
                  <a:lnTo>
                    <a:pt x="140" y="214"/>
                  </a:lnTo>
                  <a:lnTo>
                    <a:pt x="138" y="214"/>
                  </a:lnTo>
                  <a:lnTo>
                    <a:pt x="138" y="212"/>
                  </a:lnTo>
                  <a:lnTo>
                    <a:pt x="128" y="176"/>
                  </a:lnTo>
                  <a:lnTo>
                    <a:pt x="118" y="176"/>
                  </a:lnTo>
                  <a:lnTo>
                    <a:pt x="100" y="174"/>
                  </a:lnTo>
                  <a:lnTo>
                    <a:pt x="92" y="158"/>
                  </a:lnTo>
                  <a:lnTo>
                    <a:pt x="74" y="152"/>
                  </a:lnTo>
                  <a:lnTo>
                    <a:pt x="52" y="124"/>
                  </a:lnTo>
                  <a:lnTo>
                    <a:pt x="48" y="116"/>
                  </a:lnTo>
                  <a:lnTo>
                    <a:pt x="40" y="120"/>
                  </a:lnTo>
                  <a:lnTo>
                    <a:pt x="34" y="120"/>
                  </a:lnTo>
                  <a:lnTo>
                    <a:pt x="32" y="120"/>
                  </a:lnTo>
                  <a:lnTo>
                    <a:pt x="30" y="114"/>
                  </a:lnTo>
                  <a:lnTo>
                    <a:pt x="24" y="106"/>
                  </a:lnTo>
                  <a:lnTo>
                    <a:pt x="14" y="94"/>
                  </a:lnTo>
                  <a:lnTo>
                    <a:pt x="0" y="86"/>
                  </a:lnTo>
                  <a:lnTo>
                    <a:pt x="2" y="74"/>
                  </a:lnTo>
                  <a:lnTo>
                    <a:pt x="10" y="78"/>
                  </a:lnTo>
                  <a:lnTo>
                    <a:pt x="82" y="32"/>
                  </a:lnTo>
                  <a:lnTo>
                    <a:pt x="92" y="82"/>
                  </a:lnTo>
                  <a:lnTo>
                    <a:pt x="174" y="6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4" y="18"/>
                  </a:lnTo>
                  <a:lnTo>
                    <a:pt x="234" y="82"/>
                  </a:lnTo>
                  <a:lnTo>
                    <a:pt x="246" y="92"/>
                  </a:lnTo>
                  <a:lnTo>
                    <a:pt x="254" y="130"/>
                  </a:lnTo>
                  <a:lnTo>
                    <a:pt x="264" y="134"/>
                  </a:lnTo>
                  <a:lnTo>
                    <a:pt x="280" y="132"/>
                  </a:lnTo>
                  <a:lnTo>
                    <a:pt x="286" y="166"/>
                  </a:lnTo>
                  <a:lnTo>
                    <a:pt x="346" y="232"/>
                  </a:lnTo>
                  <a:lnTo>
                    <a:pt x="340" y="240"/>
                  </a:lnTo>
                  <a:lnTo>
                    <a:pt x="324" y="230"/>
                  </a:lnTo>
                  <a:lnTo>
                    <a:pt x="318" y="234"/>
                  </a:lnTo>
                  <a:lnTo>
                    <a:pt x="286" y="242"/>
                  </a:lnTo>
                  <a:lnTo>
                    <a:pt x="294" y="302"/>
                  </a:lnTo>
                  <a:lnTo>
                    <a:pt x="284" y="306"/>
                  </a:lnTo>
                  <a:lnTo>
                    <a:pt x="284" y="300"/>
                  </a:lnTo>
                  <a:lnTo>
                    <a:pt x="282" y="290"/>
                  </a:lnTo>
                  <a:lnTo>
                    <a:pt x="274" y="280"/>
                  </a:lnTo>
                  <a:lnTo>
                    <a:pt x="266" y="272"/>
                  </a:lnTo>
                  <a:lnTo>
                    <a:pt x="266" y="264"/>
                  </a:lnTo>
                  <a:lnTo>
                    <a:pt x="250" y="260"/>
                  </a:lnTo>
                  <a:lnTo>
                    <a:pt x="250" y="244"/>
                  </a:lnTo>
                  <a:lnTo>
                    <a:pt x="232" y="238"/>
                  </a:lnTo>
                  <a:lnTo>
                    <a:pt x="228" y="254"/>
                  </a:lnTo>
                  <a:lnTo>
                    <a:pt x="206" y="260"/>
                  </a:lnTo>
                  <a:lnTo>
                    <a:pt x="182" y="244"/>
                  </a:lnTo>
                  <a:lnTo>
                    <a:pt x="156" y="248"/>
                  </a:lnTo>
                  <a:lnTo>
                    <a:pt x="150" y="242"/>
                  </a:lnTo>
                  <a:lnTo>
                    <a:pt x="142" y="2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D0F342ED-A4D2-2549-8DB0-408E1D612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1682"/>
              <a:ext cx="208" cy="370"/>
            </a:xfrm>
            <a:custGeom>
              <a:avLst/>
              <a:gdLst>
                <a:gd name="T0" fmla="*/ 196 w 208"/>
                <a:gd name="T1" fmla="*/ 172 h 370"/>
                <a:gd name="T2" fmla="*/ 120 w 208"/>
                <a:gd name="T3" fmla="*/ 188 h 370"/>
                <a:gd name="T4" fmla="*/ 126 w 208"/>
                <a:gd name="T5" fmla="*/ 224 h 370"/>
                <a:gd name="T6" fmla="*/ 142 w 208"/>
                <a:gd name="T7" fmla="*/ 242 h 370"/>
                <a:gd name="T8" fmla="*/ 136 w 208"/>
                <a:gd name="T9" fmla="*/ 268 h 370"/>
                <a:gd name="T10" fmla="*/ 150 w 208"/>
                <a:gd name="T11" fmla="*/ 350 h 370"/>
                <a:gd name="T12" fmla="*/ 102 w 208"/>
                <a:gd name="T13" fmla="*/ 352 h 370"/>
                <a:gd name="T14" fmla="*/ 72 w 208"/>
                <a:gd name="T15" fmla="*/ 358 h 370"/>
                <a:gd name="T16" fmla="*/ 72 w 208"/>
                <a:gd name="T17" fmla="*/ 366 h 370"/>
                <a:gd name="T18" fmla="*/ 44 w 208"/>
                <a:gd name="T19" fmla="*/ 370 h 370"/>
                <a:gd name="T20" fmla="*/ 0 w 208"/>
                <a:gd name="T21" fmla="*/ 138 h 370"/>
                <a:gd name="T22" fmla="*/ 52 w 208"/>
                <a:gd name="T23" fmla="*/ 128 h 370"/>
                <a:gd name="T24" fmla="*/ 100 w 208"/>
                <a:gd name="T25" fmla="*/ 118 h 370"/>
                <a:gd name="T26" fmla="*/ 92 w 208"/>
                <a:gd name="T27" fmla="*/ 80 h 370"/>
                <a:gd name="T28" fmla="*/ 100 w 208"/>
                <a:gd name="T29" fmla="*/ 78 h 370"/>
                <a:gd name="T30" fmla="*/ 84 w 208"/>
                <a:gd name="T31" fmla="*/ 0 h 370"/>
                <a:gd name="T32" fmla="*/ 96 w 208"/>
                <a:gd name="T33" fmla="*/ 20 h 370"/>
                <a:gd name="T34" fmla="*/ 112 w 208"/>
                <a:gd name="T35" fmla="*/ 16 h 370"/>
                <a:gd name="T36" fmla="*/ 116 w 208"/>
                <a:gd name="T37" fmla="*/ 24 h 370"/>
                <a:gd name="T38" fmla="*/ 138 w 208"/>
                <a:gd name="T39" fmla="*/ 52 h 370"/>
                <a:gd name="T40" fmla="*/ 156 w 208"/>
                <a:gd name="T41" fmla="*/ 58 h 370"/>
                <a:gd name="T42" fmla="*/ 164 w 208"/>
                <a:gd name="T43" fmla="*/ 74 h 370"/>
                <a:gd name="T44" fmla="*/ 182 w 208"/>
                <a:gd name="T45" fmla="*/ 76 h 370"/>
                <a:gd name="T46" fmla="*/ 192 w 208"/>
                <a:gd name="T47" fmla="*/ 76 h 370"/>
                <a:gd name="T48" fmla="*/ 202 w 208"/>
                <a:gd name="T49" fmla="*/ 112 h 370"/>
                <a:gd name="T50" fmla="*/ 208 w 208"/>
                <a:gd name="T51" fmla="*/ 112 h 370"/>
                <a:gd name="T52" fmla="*/ 206 w 208"/>
                <a:gd name="T53" fmla="*/ 132 h 370"/>
                <a:gd name="T54" fmla="*/ 194 w 208"/>
                <a:gd name="T55" fmla="*/ 154 h 370"/>
                <a:gd name="T56" fmla="*/ 196 w 208"/>
                <a:gd name="T57" fmla="*/ 172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370">
                  <a:moveTo>
                    <a:pt x="196" y="172"/>
                  </a:moveTo>
                  <a:lnTo>
                    <a:pt x="120" y="188"/>
                  </a:lnTo>
                  <a:lnTo>
                    <a:pt x="126" y="224"/>
                  </a:lnTo>
                  <a:lnTo>
                    <a:pt x="142" y="242"/>
                  </a:lnTo>
                  <a:lnTo>
                    <a:pt x="136" y="268"/>
                  </a:lnTo>
                  <a:lnTo>
                    <a:pt x="150" y="350"/>
                  </a:lnTo>
                  <a:lnTo>
                    <a:pt x="102" y="352"/>
                  </a:lnTo>
                  <a:lnTo>
                    <a:pt x="72" y="358"/>
                  </a:lnTo>
                  <a:lnTo>
                    <a:pt x="72" y="366"/>
                  </a:lnTo>
                  <a:lnTo>
                    <a:pt x="44" y="370"/>
                  </a:lnTo>
                  <a:lnTo>
                    <a:pt x="0" y="138"/>
                  </a:lnTo>
                  <a:lnTo>
                    <a:pt x="52" y="128"/>
                  </a:lnTo>
                  <a:lnTo>
                    <a:pt x="100" y="118"/>
                  </a:lnTo>
                  <a:lnTo>
                    <a:pt x="92" y="80"/>
                  </a:lnTo>
                  <a:lnTo>
                    <a:pt x="100" y="78"/>
                  </a:lnTo>
                  <a:lnTo>
                    <a:pt x="84" y="0"/>
                  </a:lnTo>
                  <a:lnTo>
                    <a:pt x="96" y="20"/>
                  </a:lnTo>
                  <a:lnTo>
                    <a:pt x="112" y="16"/>
                  </a:lnTo>
                  <a:lnTo>
                    <a:pt x="116" y="24"/>
                  </a:lnTo>
                  <a:lnTo>
                    <a:pt x="138" y="52"/>
                  </a:lnTo>
                  <a:lnTo>
                    <a:pt x="156" y="58"/>
                  </a:lnTo>
                  <a:lnTo>
                    <a:pt x="164" y="74"/>
                  </a:lnTo>
                  <a:lnTo>
                    <a:pt x="182" y="76"/>
                  </a:lnTo>
                  <a:lnTo>
                    <a:pt x="192" y="76"/>
                  </a:lnTo>
                  <a:lnTo>
                    <a:pt x="202" y="112"/>
                  </a:lnTo>
                  <a:lnTo>
                    <a:pt x="208" y="112"/>
                  </a:lnTo>
                  <a:lnTo>
                    <a:pt x="206" y="132"/>
                  </a:lnTo>
                  <a:lnTo>
                    <a:pt x="194" y="154"/>
                  </a:lnTo>
                  <a:lnTo>
                    <a:pt x="196" y="17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4CCA18C1-9B5A-1941-B079-C686108FC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" y="1820"/>
              <a:ext cx="166" cy="252"/>
            </a:xfrm>
            <a:custGeom>
              <a:avLst/>
              <a:gdLst>
                <a:gd name="T0" fmla="*/ 166 w 166"/>
                <a:gd name="T1" fmla="*/ 238 h 252"/>
                <a:gd name="T2" fmla="*/ 158 w 166"/>
                <a:gd name="T3" fmla="*/ 248 h 252"/>
                <a:gd name="T4" fmla="*/ 146 w 166"/>
                <a:gd name="T5" fmla="*/ 242 h 252"/>
                <a:gd name="T6" fmla="*/ 136 w 166"/>
                <a:gd name="T7" fmla="*/ 244 h 252"/>
                <a:gd name="T8" fmla="*/ 132 w 166"/>
                <a:gd name="T9" fmla="*/ 252 h 252"/>
                <a:gd name="T10" fmla="*/ 126 w 166"/>
                <a:gd name="T11" fmla="*/ 252 h 252"/>
                <a:gd name="T12" fmla="*/ 110 w 166"/>
                <a:gd name="T13" fmla="*/ 166 h 252"/>
                <a:gd name="T14" fmla="*/ 104 w 166"/>
                <a:gd name="T15" fmla="*/ 172 h 252"/>
                <a:gd name="T16" fmla="*/ 62 w 166"/>
                <a:gd name="T17" fmla="*/ 160 h 252"/>
                <a:gd name="T18" fmla="*/ 52 w 166"/>
                <a:gd name="T19" fmla="*/ 164 h 252"/>
                <a:gd name="T20" fmla="*/ 28 w 166"/>
                <a:gd name="T21" fmla="*/ 134 h 252"/>
                <a:gd name="T22" fmla="*/ 34 w 166"/>
                <a:gd name="T23" fmla="*/ 126 h 252"/>
                <a:gd name="T24" fmla="*/ 30 w 166"/>
                <a:gd name="T25" fmla="*/ 112 h 252"/>
                <a:gd name="T26" fmla="*/ 40 w 166"/>
                <a:gd name="T27" fmla="*/ 106 h 252"/>
                <a:gd name="T28" fmla="*/ 58 w 166"/>
                <a:gd name="T29" fmla="*/ 76 h 252"/>
                <a:gd name="T30" fmla="*/ 38 w 166"/>
                <a:gd name="T31" fmla="*/ 54 h 252"/>
                <a:gd name="T32" fmla="*/ 0 w 166"/>
                <a:gd name="T33" fmla="*/ 18 h 252"/>
                <a:gd name="T34" fmla="*/ 118 w 166"/>
                <a:gd name="T35" fmla="*/ 0 h 252"/>
                <a:gd name="T36" fmla="*/ 166 w 166"/>
                <a:gd name="T37" fmla="*/ 2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252">
                  <a:moveTo>
                    <a:pt x="166" y="238"/>
                  </a:moveTo>
                  <a:lnTo>
                    <a:pt x="158" y="248"/>
                  </a:lnTo>
                  <a:lnTo>
                    <a:pt x="146" y="242"/>
                  </a:lnTo>
                  <a:lnTo>
                    <a:pt x="136" y="244"/>
                  </a:lnTo>
                  <a:lnTo>
                    <a:pt x="132" y="252"/>
                  </a:lnTo>
                  <a:lnTo>
                    <a:pt x="126" y="252"/>
                  </a:lnTo>
                  <a:lnTo>
                    <a:pt x="110" y="166"/>
                  </a:lnTo>
                  <a:lnTo>
                    <a:pt x="104" y="172"/>
                  </a:lnTo>
                  <a:lnTo>
                    <a:pt x="62" y="160"/>
                  </a:lnTo>
                  <a:lnTo>
                    <a:pt x="52" y="164"/>
                  </a:lnTo>
                  <a:lnTo>
                    <a:pt x="28" y="134"/>
                  </a:lnTo>
                  <a:lnTo>
                    <a:pt x="34" y="126"/>
                  </a:lnTo>
                  <a:lnTo>
                    <a:pt x="30" y="112"/>
                  </a:lnTo>
                  <a:lnTo>
                    <a:pt x="40" y="106"/>
                  </a:lnTo>
                  <a:lnTo>
                    <a:pt x="58" y="76"/>
                  </a:lnTo>
                  <a:lnTo>
                    <a:pt x="38" y="54"/>
                  </a:lnTo>
                  <a:lnTo>
                    <a:pt x="0" y="18"/>
                  </a:lnTo>
                  <a:lnTo>
                    <a:pt x="118" y="0"/>
                  </a:lnTo>
                  <a:lnTo>
                    <a:pt x="166" y="23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684A8ED6-EE64-8C46-8940-69A2E6AAE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2004"/>
              <a:ext cx="242" cy="164"/>
            </a:xfrm>
            <a:custGeom>
              <a:avLst/>
              <a:gdLst>
                <a:gd name="T0" fmla="*/ 236 w 242"/>
                <a:gd name="T1" fmla="*/ 124 h 164"/>
                <a:gd name="T2" fmla="*/ 52 w 242"/>
                <a:gd name="T3" fmla="*/ 156 h 164"/>
                <a:gd name="T4" fmla="*/ 2 w 242"/>
                <a:gd name="T5" fmla="*/ 164 h 164"/>
                <a:gd name="T6" fmla="*/ 0 w 242"/>
                <a:gd name="T7" fmla="*/ 156 h 164"/>
                <a:gd name="T8" fmla="*/ 16 w 242"/>
                <a:gd name="T9" fmla="*/ 124 h 164"/>
                <a:gd name="T10" fmla="*/ 10 w 242"/>
                <a:gd name="T11" fmla="*/ 90 h 164"/>
                <a:gd name="T12" fmla="*/ 18 w 242"/>
                <a:gd name="T13" fmla="*/ 76 h 164"/>
                <a:gd name="T14" fmla="*/ 18 w 242"/>
                <a:gd name="T15" fmla="*/ 64 h 164"/>
                <a:gd name="T16" fmla="*/ 22 w 242"/>
                <a:gd name="T17" fmla="*/ 56 h 164"/>
                <a:gd name="T18" fmla="*/ 162 w 242"/>
                <a:gd name="T19" fmla="*/ 32 h 164"/>
                <a:gd name="T20" fmla="*/ 158 w 242"/>
                <a:gd name="T21" fmla="*/ 12 h 164"/>
                <a:gd name="T22" fmla="*/ 224 w 242"/>
                <a:gd name="T23" fmla="*/ 0 h 164"/>
                <a:gd name="T24" fmla="*/ 242 w 242"/>
                <a:gd name="T25" fmla="*/ 88 h 164"/>
                <a:gd name="T26" fmla="*/ 230 w 242"/>
                <a:gd name="T27" fmla="*/ 90 h 164"/>
                <a:gd name="T28" fmla="*/ 236 w 242"/>
                <a:gd name="T29" fmla="*/ 1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64">
                  <a:moveTo>
                    <a:pt x="236" y="124"/>
                  </a:moveTo>
                  <a:lnTo>
                    <a:pt x="52" y="156"/>
                  </a:lnTo>
                  <a:lnTo>
                    <a:pt x="2" y="164"/>
                  </a:lnTo>
                  <a:lnTo>
                    <a:pt x="0" y="156"/>
                  </a:lnTo>
                  <a:lnTo>
                    <a:pt x="16" y="124"/>
                  </a:lnTo>
                  <a:lnTo>
                    <a:pt x="10" y="9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56"/>
                  </a:lnTo>
                  <a:lnTo>
                    <a:pt x="162" y="32"/>
                  </a:lnTo>
                  <a:lnTo>
                    <a:pt x="158" y="12"/>
                  </a:lnTo>
                  <a:lnTo>
                    <a:pt x="224" y="0"/>
                  </a:lnTo>
                  <a:lnTo>
                    <a:pt x="242" y="88"/>
                  </a:lnTo>
                  <a:lnTo>
                    <a:pt x="230" y="90"/>
                  </a:lnTo>
                  <a:lnTo>
                    <a:pt x="236" y="12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9C0D43D4-9FD1-454C-9533-477E58080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944"/>
              <a:ext cx="212" cy="116"/>
            </a:xfrm>
            <a:custGeom>
              <a:avLst/>
              <a:gdLst>
                <a:gd name="T0" fmla="*/ 10 w 212"/>
                <a:gd name="T1" fmla="*/ 116 h 116"/>
                <a:gd name="T2" fmla="*/ 4 w 212"/>
                <a:gd name="T3" fmla="*/ 86 h 116"/>
                <a:gd name="T4" fmla="*/ 8 w 212"/>
                <a:gd name="T5" fmla="*/ 76 h 116"/>
                <a:gd name="T6" fmla="*/ 0 w 212"/>
                <a:gd name="T7" fmla="*/ 28 h 116"/>
                <a:gd name="T8" fmla="*/ 8 w 212"/>
                <a:gd name="T9" fmla="*/ 12 h 116"/>
                <a:gd name="T10" fmla="*/ 76 w 212"/>
                <a:gd name="T11" fmla="*/ 0 h 116"/>
                <a:gd name="T12" fmla="*/ 74 w 212"/>
                <a:gd name="T13" fmla="*/ 6 h 116"/>
                <a:gd name="T14" fmla="*/ 74 w 212"/>
                <a:gd name="T15" fmla="*/ 12 h 116"/>
                <a:gd name="T16" fmla="*/ 78 w 212"/>
                <a:gd name="T17" fmla="*/ 12 h 116"/>
                <a:gd name="T18" fmla="*/ 106 w 212"/>
                <a:gd name="T19" fmla="*/ 8 h 116"/>
                <a:gd name="T20" fmla="*/ 130 w 212"/>
                <a:gd name="T21" fmla="*/ 2 h 116"/>
                <a:gd name="T22" fmla="*/ 128 w 212"/>
                <a:gd name="T23" fmla="*/ 10 h 116"/>
                <a:gd name="T24" fmla="*/ 152 w 212"/>
                <a:gd name="T25" fmla="*/ 40 h 116"/>
                <a:gd name="T26" fmla="*/ 162 w 212"/>
                <a:gd name="T27" fmla="*/ 36 h 116"/>
                <a:gd name="T28" fmla="*/ 204 w 212"/>
                <a:gd name="T29" fmla="*/ 48 h 116"/>
                <a:gd name="T30" fmla="*/ 210 w 212"/>
                <a:gd name="T31" fmla="*/ 42 h 116"/>
                <a:gd name="T32" fmla="*/ 212 w 212"/>
                <a:gd name="T33" fmla="*/ 60 h 116"/>
                <a:gd name="T34" fmla="*/ 146 w 212"/>
                <a:gd name="T35" fmla="*/ 72 h 116"/>
                <a:gd name="T36" fmla="*/ 150 w 212"/>
                <a:gd name="T37" fmla="*/ 92 h 116"/>
                <a:gd name="T38" fmla="*/ 10 w 212"/>
                <a:gd name="T3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116">
                  <a:moveTo>
                    <a:pt x="10" y="116"/>
                  </a:moveTo>
                  <a:lnTo>
                    <a:pt x="4" y="86"/>
                  </a:lnTo>
                  <a:lnTo>
                    <a:pt x="8" y="76"/>
                  </a:lnTo>
                  <a:lnTo>
                    <a:pt x="0" y="28"/>
                  </a:lnTo>
                  <a:lnTo>
                    <a:pt x="8" y="12"/>
                  </a:lnTo>
                  <a:lnTo>
                    <a:pt x="76" y="0"/>
                  </a:lnTo>
                  <a:lnTo>
                    <a:pt x="74" y="6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106" y="8"/>
                  </a:lnTo>
                  <a:lnTo>
                    <a:pt x="130" y="2"/>
                  </a:lnTo>
                  <a:lnTo>
                    <a:pt x="128" y="10"/>
                  </a:lnTo>
                  <a:lnTo>
                    <a:pt x="152" y="40"/>
                  </a:lnTo>
                  <a:lnTo>
                    <a:pt x="162" y="36"/>
                  </a:lnTo>
                  <a:lnTo>
                    <a:pt x="204" y="48"/>
                  </a:lnTo>
                  <a:lnTo>
                    <a:pt x="210" y="42"/>
                  </a:lnTo>
                  <a:lnTo>
                    <a:pt x="212" y="60"/>
                  </a:lnTo>
                  <a:lnTo>
                    <a:pt x="146" y="72"/>
                  </a:lnTo>
                  <a:lnTo>
                    <a:pt x="150" y="92"/>
                  </a:lnTo>
                  <a:lnTo>
                    <a:pt x="10" y="1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0FE8521B-FB75-2149-8429-C868F2C70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8" y="1812"/>
              <a:ext cx="206" cy="144"/>
            </a:xfrm>
            <a:custGeom>
              <a:avLst/>
              <a:gdLst>
                <a:gd name="T0" fmla="*/ 56 w 206"/>
                <a:gd name="T1" fmla="*/ 144 h 144"/>
                <a:gd name="T2" fmla="*/ 50 w 206"/>
                <a:gd name="T3" fmla="*/ 138 h 144"/>
                <a:gd name="T4" fmla="*/ 44 w 206"/>
                <a:gd name="T5" fmla="*/ 106 h 144"/>
                <a:gd name="T6" fmla="*/ 38 w 206"/>
                <a:gd name="T7" fmla="*/ 108 h 144"/>
                <a:gd name="T8" fmla="*/ 24 w 206"/>
                <a:gd name="T9" fmla="*/ 96 h 144"/>
                <a:gd name="T10" fmla="*/ 28 w 206"/>
                <a:gd name="T11" fmla="*/ 84 h 144"/>
                <a:gd name="T12" fmla="*/ 42 w 206"/>
                <a:gd name="T13" fmla="*/ 82 h 144"/>
                <a:gd name="T14" fmla="*/ 46 w 206"/>
                <a:gd name="T15" fmla="*/ 70 h 144"/>
                <a:gd name="T16" fmla="*/ 36 w 206"/>
                <a:gd name="T17" fmla="*/ 62 h 144"/>
                <a:gd name="T18" fmla="*/ 10 w 206"/>
                <a:gd name="T19" fmla="*/ 54 h 144"/>
                <a:gd name="T20" fmla="*/ 8 w 206"/>
                <a:gd name="T21" fmla="*/ 34 h 144"/>
                <a:gd name="T22" fmla="*/ 0 w 206"/>
                <a:gd name="T23" fmla="*/ 28 h 144"/>
                <a:gd name="T24" fmla="*/ 16 w 206"/>
                <a:gd name="T25" fmla="*/ 18 h 144"/>
                <a:gd name="T26" fmla="*/ 32 w 206"/>
                <a:gd name="T27" fmla="*/ 22 h 144"/>
                <a:gd name="T28" fmla="*/ 46 w 206"/>
                <a:gd name="T29" fmla="*/ 22 h 144"/>
                <a:gd name="T30" fmla="*/ 48 w 206"/>
                <a:gd name="T31" fmla="*/ 14 h 144"/>
                <a:gd name="T32" fmla="*/ 66 w 206"/>
                <a:gd name="T33" fmla="*/ 4 h 144"/>
                <a:gd name="T34" fmla="*/ 90 w 206"/>
                <a:gd name="T35" fmla="*/ 0 h 144"/>
                <a:gd name="T36" fmla="*/ 100 w 206"/>
                <a:gd name="T37" fmla="*/ 12 h 144"/>
                <a:gd name="T38" fmla="*/ 148 w 206"/>
                <a:gd name="T39" fmla="*/ 26 h 144"/>
                <a:gd name="T40" fmla="*/ 192 w 206"/>
                <a:gd name="T41" fmla="*/ 66 h 144"/>
                <a:gd name="T42" fmla="*/ 206 w 206"/>
                <a:gd name="T43" fmla="*/ 84 h 144"/>
                <a:gd name="T44" fmla="*/ 188 w 206"/>
                <a:gd name="T45" fmla="*/ 114 h 144"/>
                <a:gd name="T46" fmla="*/ 178 w 206"/>
                <a:gd name="T47" fmla="*/ 120 h 144"/>
                <a:gd name="T48" fmla="*/ 178 w 206"/>
                <a:gd name="T49" fmla="*/ 134 h 144"/>
                <a:gd name="T50" fmla="*/ 126 w 206"/>
                <a:gd name="T51" fmla="*/ 144 h 144"/>
                <a:gd name="T52" fmla="*/ 124 w 206"/>
                <a:gd name="T53" fmla="*/ 132 h 144"/>
                <a:gd name="T54" fmla="*/ 56 w 206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6" h="144">
                  <a:moveTo>
                    <a:pt x="56" y="144"/>
                  </a:moveTo>
                  <a:lnTo>
                    <a:pt x="50" y="138"/>
                  </a:lnTo>
                  <a:lnTo>
                    <a:pt x="44" y="106"/>
                  </a:lnTo>
                  <a:lnTo>
                    <a:pt x="38" y="108"/>
                  </a:lnTo>
                  <a:lnTo>
                    <a:pt x="24" y="96"/>
                  </a:lnTo>
                  <a:lnTo>
                    <a:pt x="28" y="84"/>
                  </a:lnTo>
                  <a:lnTo>
                    <a:pt x="42" y="82"/>
                  </a:lnTo>
                  <a:lnTo>
                    <a:pt x="46" y="70"/>
                  </a:lnTo>
                  <a:lnTo>
                    <a:pt x="36" y="62"/>
                  </a:lnTo>
                  <a:lnTo>
                    <a:pt x="10" y="54"/>
                  </a:lnTo>
                  <a:lnTo>
                    <a:pt x="8" y="34"/>
                  </a:lnTo>
                  <a:lnTo>
                    <a:pt x="0" y="28"/>
                  </a:lnTo>
                  <a:lnTo>
                    <a:pt x="16" y="18"/>
                  </a:lnTo>
                  <a:lnTo>
                    <a:pt x="32" y="22"/>
                  </a:lnTo>
                  <a:lnTo>
                    <a:pt x="46" y="22"/>
                  </a:lnTo>
                  <a:lnTo>
                    <a:pt x="48" y="14"/>
                  </a:lnTo>
                  <a:lnTo>
                    <a:pt x="66" y="4"/>
                  </a:lnTo>
                  <a:lnTo>
                    <a:pt x="90" y="0"/>
                  </a:lnTo>
                  <a:lnTo>
                    <a:pt x="100" y="12"/>
                  </a:lnTo>
                  <a:lnTo>
                    <a:pt x="148" y="26"/>
                  </a:lnTo>
                  <a:lnTo>
                    <a:pt x="192" y="66"/>
                  </a:lnTo>
                  <a:lnTo>
                    <a:pt x="206" y="84"/>
                  </a:lnTo>
                  <a:lnTo>
                    <a:pt x="188" y="114"/>
                  </a:lnTo>
                  <a:lnTo>
                    <a:pt x="178" y="120"/>
                  </a:lnTo>
                  <a:lnTo>
                    <a:pt x="178" y="134"/>
                  </a:lnTo>
                  <a:lnTo>
                    <a:pt x="126" y="144"/>
                  </a:lnTo>
                  <a:lnTo>
                    <a:pt x="124" y="132"/>
                  </a:lnTo>
                  <a:lnTo>
                    <a:pt x="56" y="14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9EBF15DE-4FEE-7C40-9B83-BAE5F1B77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" y="1596"/>
              <a:ext cx="312" cy="242"/>
            </a:xfrm>
            <a:custGeom>
              <a:avLst/>
              <a:gdLst>
                <a:gd name="T0" fmla="*/ 312 w 312"/>
                <a:gd name="T1" fmla="*/ 204 h 242"/>
                <a:gd name="T2" fmla="*/ 212 w 312"/>
                <a:gd name="T3" fmla="*/ 224 h 242"/>
                <a:gd name="T4" fmla="*/ 94 w 312"/>
                <a:gd name="T5" fmla="*/ 242 h 242"/>
                <a:gd name="T6" fmla="*/ 46 w 312"/>
                <a:gd name="T7" fmla="*/ 228 h 242"/>
                <a:gd name="T8" fmla="*/ 36 w 312"/>
                <a:gd name="T9" fmla="*/ 216 h 242"/>
                <a:gd name="T10" fmla="*/ 12 w 312"/>
                <a:gd name="T11" fmla="*/ 220 h 242"/>
                <a:gd name="T12" fmla="*/ 4 w 312"/>
                <a:gd name="T13" fmla="*/ 190 h 242"/>
                <a:gd name="T14" fmla="*/ 0 w 312"/>
                <a:gd name="T15" fmla="*/ 168 h 242"/>
                <a:gd name="T16" fmla="*/ 0 w 312"/>
                <a:gd name="T17" fmla="*/ 158 h 242"/>
                <a:gd name="T18" fmla="*/ 38 w 312"/>
                <a:gd name="T19" fmla="*/ 150 h 242"/>
                <a:gd name="T20" fmla="*/ 20 w 312"/>
                <a:gd name="T21" fmla="*/ 48 h 242"/>
                <a:gd name="T22" fmla="*/ 86 w 312"/>
                <a:gd name="T23" fmla="*/ 36 h 242"/>
                <a:gd name="T24" fmla="*/ 98 w 312"/>
                <a:gd name="T25" fmla="*/ 40 h 242"/>
                <a:gd name="T26" fmla="*/ 100 w 312"/>
                <a:gd name="T27" fmla="*/ 48 h 242"/>
                <a:gd name="T28" fmla="*/ 90 w 312"/>
                <a:gd name="T29" fmla="*/ 46 h 242"/>
                <a:gd name="T30" fmla="*/ 90 w 312"/>
                <a:gd name="T31" fmla="*/ 52 h 242"/>
                <a:gd name="T32" fmla="*/ 92 w 312"/>
                <a:gd name="T33" fmla="*/ 56 h 242"/>
                <a:gd name="T34" fmla="*/ 94 w 312"/>
                <a:gd name="T35" fmla="*/ 60 h 242"/>
                <a:gd name="T36" fmla="*/ 98 w 312"/>
                <a:gd name="T37" fmla="*/ 60 h 242"/>
                <a:gd name="T38" fmla="*/ 108 w 312"/>
                <a:gd name="T39" fmla="*/ 56 h 242"/>
                <a:gd name="T40" fmla="*/ 116 w 312"/>
                <a:gd name="T41" fmla="*/ 50 h 242"/>
                <a:gd name="T42" fmla="*/ 124 w 312"/>
                <a:gd name="T43" fmla="*/ 48 h 242"/>
                <a:gd name="T44" fmla="*/ 136 w 312"/>
                <a:gd name="T45" fmla="*/ 54 h 242"/>
                <a:gd name="T46" fmla="*/ 144 w 312"/>
                <a:gd name="T47" fmla="*/ 34 h 242"/>
                <a:gd name="T48" fmla="*/ 150 w 312"/>
                <a:gd name="T49" fmla="*/ 18 h 242"/>
                <a:gd name="T50" fmla="*/ 210 w 312"/>
                <a:gd name="T51" fmla="*/ 0 h 242"/>
                <a:gd name="T52" fmla="*/ 214 w 312"/>
                <a:gd name="T53" fmla="*/ 12 h 242"/>
                <a:gd name="T54" fmla="*/ 232 w 312"/>
                <a:gd name="T55" fmla="*/ 10 h 242"/>
                <a:gd name="T56" fmla="*/ 236 w 312"/>
                <a:gd name="T57" fmla="*/ 28 h 242"/>
                <a:gd name="T58" fmla="*/ 244 w 312"/>
                <a:gd name="T59" fmla="*/ 26 h 242"/>
                <a:gd name="T60" fmla="*/ 248 w 312"/>
                <a:gd name="T61" fmla="*/ 52 h 242"/>
                <a:gd name="T62" fmla="*/ 270 w 312"/>
                <a:gd name="T63" fmla="*/ 46 h 242"/>
                <a:gd name="T64" fmla="*/ 278 w 312"/>
                <a:gd name="T65" fmla="*/ 60 h 242"/>
                <a:gd name="T66" fmla="*/ 276 w 312"/>
                <a:gd name="T67" fmla="*/ 72 h 242"/>
                <a:gd name="T68" fmla="*/ 290 w 312"/>
                <a:gd name="T69" fmla="*/ 80 h 242"/>
                <a:gd name="T70" fmla="*/ 296 w 312"/>
                <a:gd name="T71" fmla="*/ 90 h 242"/>
                <a:gd name="T72" fmla="*/ 312 w 312"/>
                <a:gd name="T73" fmla="*/ 164 h 242"/>
                <a:gd name="T74" fmla="*/ 304 w 312"/>
                <a:gd name="T75" fmla="*/ 166 h 242"/>
                <a:gd name="T76" fmla="*/ 312 w 312"/>
                <a:gd name="T77" fmla="*/ 20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2" h="242">
                  <a:moveTo>
                    <a:pt x="312" y="204"/>
                  </a:moveTo>
                  <a:lnTo>
                    <a:pt x="212" y="224"/>
                  </a:lnTo>
                  <a:lnTo>
                    <a:pt x="94" y="242"/>
                  </a:lnTo>
                  <a:lnTo>
                    <a:pt x="46" y="228"/>
                  </a:lnTo>
                  <a:lnTo>
                    <a:pt x="36" y="216"/>
                  </a:lnTo>
                  <a:lnTo>
                    <a:pt x="12" y="220"/>
                  </a:lnTo>
                  <a:lnTo>
                    <a:pt x="4" y="190"/>
                  </a:lnTo>
                  <a:lnTo>
                    <a:pt x="0" y="168"/>
                  </a:lnTo>
                  <a:lnTo>
                    <a:pt x="0" y="158"/>
                  </a:lnTo>
                  <a:lnTo>
                    <a:pt x="38" y="150"/>
                  </a:lnTo>
                  <a:lnTo>
                    <a:pt x="20" y="48"/>
                  </a:lnTo>
                  <a:lnTo>
                    <a:pt x="86" y="36"/>
                  </a:lnTo>
                  <a:lnTo>
                    <a:pt x="98" y="40"/>
                  </a:lnTo>
                  <a:lnTo>
                    <a:pt x="100" y="48"/>
                  </a:lnTo>
                  <a:lnTo>
                    <a:pt x="90" y="46"/>
                  </a:lnTo>
                  <a:lnTo>
                    <a:pt x="90" y="52"/>
                  </a:lnTo>
                  <a:lnTo>
                    <a:pt x="92" y="56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8" y="56"/>
                  </a:lnTo>
                  <a:lnTo>
                    <a:pt x="116" y="50"/>
                  </a:lnTo>
                  <a:lnTo>
                    <a:pt x="124" y="48"/>
                  </a:lnTo>
                  <a:lnTo>
                    <a:pt x="136" y="54"/>
                  </a:lnTo>
                  <a:lnTo>
                    <a:pt x="144" y="34"/>
                  </a:lnTo>
                  <a:lnTo>
                    <a:pt x="150" y="18"/>
                  </a:lnTo>
                  <a:lnTo>
                    <a:pt x="210" y="0"/>
                  </a:lnTo>
                  <a:lnTo>
                    <a:pt x="214" y="12"/>
                  </a:lnTo>
                  <a:lnTo>
                    <a:pt x="232" y="10"/>
                  </a:lnTo>
                  <a:lnTo>
                    <a:pt x="236" y="28"/>
                  </a:lnTo>
                  <a:lnTo>
                    <a:pt x="244" y="26"/>
                  </a:lnTo>
                  <a:lnTo>
                    <a:pt x="248" y="52"/>
                  </a:lnTo>
                  <a:lnTo>
                    <a:pt x="270" y="46"/>
                  </a:lnTo>
                  <a:lnTo>
                    <a:pt x="278" y="60"/>
                  </a:lnTo>
                  <a:lnTo>
                    <a:pt x="276" y="72"/>
                  </a:lnTo>
                  <a:lnTo>
                    <a:pt x="290" y="80"/>
                  </a:lnTo>
                  <a:lnTo>
                    <a:pt x="296" y="90"/>
                  </a:lnTo>
                  <a:lnTo>
                    <a:pt x="312" y="164"/>
                  </a:lnTo>
                  <a:lnTo>
                    <a:pt x="304" y="166"/>
                  </a:lnTo>
                  <a:lnTo>
                    <a:pt x="312" y="20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64FD490D-74A7-8E4B-8B79-EE8669E6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" y="1504"/>
              <a:ext cx="156" cy="160"/>
            </a:xfrm>
            <a:custGeom>
              <a:avLst/>
              <a:gdLst>
                <a:gd name="T0" fmla="*/ 156 w 156"/>
                <a:gd name="T1" fmla="*/ 78 h 160"/>
                <a:gd name="T2" fmla="*/ 140 w 156"/>
                <a:gd name="T3" fmla="*/ 86 h 160"/>
                <a:gd name="T4" fmla="*/ 146 w 156"/>
                <a:gd name="T5" fmla="*/ 146 h 160"/>
                <a:gd name="T6" fmla="*/ 64 w 156"/>
                <a:gd name="T7" fmla="*/ 160 h 160"/>
                <a:gd name="T8" fmla="*/ 54 w 156"/>
                <a:gd name="T9" fmla="*/ 110 h 160"/>
                <a:gd name="T10" fmla="*/ 30 w 156"/>
                <a:gd name="T11" fmla="*/ 108 h 160"/>
                <a:gd name="T12" fmla="*/ 22 w 156"/>
                <a:gd name="T13" fmla="*/ 96 h 160"/>
                <a:gd name="T14" fmla="*/ 8 w 156"/>
                <a:gd name="T15" fmla="*/ 80 h 160"/>
                <a:gd name="T16" fmla="*/ 0 w 156"/>
                <a:gd name="T17" fmla="*/ 36 h 160"/>
                <a:gd name="T18" fmla="*/ 70 w 156"/>
                <a:gd name="T19" fmla="*/ 16 h 160"/>
                <a:gd name="T20" fmla="*/ 68 w 156"/>
                <a:gd name="T21" fmla="*/ 8 h 160"/>
                <a:gd name="T22" fmla="*/ 108 w 156"/>
                <a:gd name="T23" fmla="*/ 0 h 160"/>
                <a:gd name="T24" fmla="*/ 126 w 156"/>
                <a:gd name="T25" fmla="*/ 38 h 160"/>
                <a:gd name="T26" fmla="*/ 156 w 156"/>
                <a:gd name="T27" fmla="*/ 7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160">
                  <a:moveTo>
                    <a:pt x="156" y="78"/>
                  </a:moveTo>
                  <a:lnTo>
                    <a:pt x="140" y="86"/>
                  </a:lnTo>
                  <a:lnTo>
                    <a:pt x="146" y="146"/>
                  </a:lnTo>
                  <a:lnTo>
                    <a:pt x="64" y="160"/>
                  </a:lnTo>
                  <a:lnTo>
                    <a:pt x="54" y="110"/>
                  </a:lnTo>
                  <a:lnTo>
                    <a:pt x="30" y="108"/>
                  </a:lnTo>
                  <a:lnTo>
                    <a:pt x="22" y="96"/>
                  </a:lnTo>
                  <a:lnTo>
                    <a:pt x="8" y="80"/>
                  </a:lnTo>
                  <a:lnTo>
                    <a:pt x="0" y="36"/>
                  </a:lnTo>
                  <a:lnTo>
                    <a:pt x="70" y="16"/>
                  </a:lnTo>
                  <a:lnTo>
                    <a:pt x="68" y="8"/>
                  </a:lnTo>
                  <a:lnTo>
                    <a:pt x="108" y="0"/>
                  </a:lnTo>
                  <a:lnTo>
                    <a:pt x="126" y="38"/>
                  </a:lnTo>
                  <a:lnTo>
                    <a:pt x="156" y="7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13A262AE-F692-C546-8BFD-099559694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" y="1458"/>
              <a:ext cx="232" cy="202"/>
            </a:xfrm>
            <a:custGeom>
              <a:avLst/>
              <a:gdLst>
                <a:gd name="T0" fmla="*/ 232 w 232"/>
                <a:gd name="T1" fmla="*/ 156 h 202"/>
                <a:gd name="T2" fmla="*/ 160 w 232"/>
                <a:gd name="T3" fmla="*/ 202 h 202"/>
                <a:gd name="T4" fmla="*/ 152 w 232"/>
                <a:gd name="T5" fmla="*/ 198 h 202"/>
                <a:gd name="T6" fmla="*/ 144 w 232"/>
                <a:gd name="T7" fmla="*/ 184 h 202"/>
                <a:gd name="T8" fmla="*/ 122 w 232"/>
                <a:gd name="T9" fmla="*/ 190 h 202"/>
                <a:gd name="T10" fmla="*/ 118 w 232"/>
                <a:gd name="T11" fmla="*/ 164 h 202"/>
                <a:gd name="T12" fmla="*/ 110 w 232"/>
                <a:gd name="T13" fmla="*/ 166 h 202"/>
                <a:gd name="T14" fmla="*/ 106 w 232"/>
                <a:gd name="T15" fmla="*/ 148 h 202"/>
                <a:gd name="T16" fmla="*/ 88 w 232"/>
                <a:gd name="T17" fmla="*/ 150 h 202"/>
                <a:gd name="T18" fmla="*/ 84 w 232"/>
                <a:gd name="T19" fmla="*/ 138 h 202"/>
                <a:gd name="T20" fmla="*/ 24 w 232"/>
                <a:gd name="T21" fmla="*/ 156 h 202"/>
                <a:gd name="T22" fmla="*/ 18 w 232"/>
                <a:gd name="T23" fmla="*/ 172 h 202"/>
                <a:gd name="T24" fmla="*/ 0 w 232"/>
                <a:gd name="T25" fmla="*/ 72 h 202"/>
                <a:gd name="T26" fmla="*/ 10 w 232"/>
                <a:gd name="T27" fmla="*/ 60 h 202"/>
                <a:gd name="T28" fmla="*/ 36 w 232"/>
                <a:gd name="T29" fmla="*/ 56 h 202"/>
                <a:gd name="T30" fmla="*/ 40 w 232"/>
                <a:gd name="T31" fmla="*/ 42 h 202"/>
                <a:gd name="T32" fmla="*/ 60 w 232"/>
                <a:gd name="T33" fmla="*/ 32 h 202"/>
                <a:gd name="T34" fmla="*/ 74 w 232"/>
                <a:gd name="T35" fmla="*/ 14 h 202"/>
                <a:gd name="T36" fmla="*/ 150 w 232"/>
                <a:gd name="T37" fmla="*/ 0 h 202"/>
                <a:gd name="T38" fmla="*/ 166 w 232"/>
                <a:gd name="T39" fmla="*/ 24 h 202"/>
                <a:gd name="T40" fmla="*/ 178 w 232"/>
                <a:gd name="T41" fmla="*/ 82 h 202"/>
                <a:gd name="T42" fmla="*/ 186 w 232"/>
                <a:gd name="T43" fmla="*/ 126 h 202"/>
                <a:gd name="T44" fmla="*/ 196 w 232"/>
                <a:gd name="T45" fmla="*/ 136 h 202"/>
                <a:gd name="T46" fmla="*/ 208 w 232"/>
                <a:gd name="T47" fmla="*/ 154 h 202"/>
                <a:gd name="T48" fmla="*/ 232 w 232"/>
                <a:gd name="T49" fmla="*/ 15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2" h="202">
                  <a:moveTo>
                    <a:pt x="232" y="156"/>
                  </a:moveTo>
                  <a:lnTo>
                    <a:pt x="160" y="202"/>
                  </a:lnTo>
                  <a:lnTo>
                    <a:pt x="152" y="198"/>
                  </a:lnTo>
                  <a:lnTo>
                    <a:pt x="144" y="184"/>
                  </a:lnTo>
                  <a:lnTo>
                    <a:pt x="122" y="190"/>
                  </a:lnTo>
                  <a:lnTo>
                    <a:pt x="118" y="164"/>
                  </a:lnTo>
                  <a:lnTo>
                    <a:pt x="110" y="166"/>
                  </a:lnTo>
                  <a:lnTo>
                    <a:pt x="106" y="148"/>
                  </a:lnTo>
                  <a:lnTo>
                    <a:pt x="88" y="150"/>
                  </a:lnTo>
                  <a:lnTo>
                    <a:pt x="84" y="138"/>
                  </a:lnTo>
                  <a:lnTo>
                    <a:pt x="24" y="156"/>
                  </a:lnTo>
                  <a:lnTo>
                    <a:pt x="18" y="172"/>
                  </a:lnTo>
                  <a:lnTo>
                    <a:pt x="0" y="72"/>
                  </a:lnTo>
                  <a:lnTo>
                    <a:pt x="10" y="60"/>
                  </a:lnTo>
                  <a:lnTo>
                    <a:pt x="36" y="56"/>
                  </a:lnTo>
                  <a:lnTo>
                    <a:pt x="40" y="42"/>
                  </a:lnTo>
                  <a:lnTo>
                    <a:pt x="60" y="32"/>
                  </a:lnTo>
                  <a:lnTo>
                    <a:pt x="74" y="14"/>
                  </a:lnTo>
                  <a:lnTo>
                    <a:pt x="150" y="0"/>
                  </a:lnTo>
                  <a:lnTo>
                    <a:pt x="166" y="24"/>
                  </a:lnTo>
                  <a:lnTo>
                    <a:pt x="178" y="82"/>
                  </a:lnTo>
                  <a:lnTo>
                    <a:pt x="186" y="126"/>
                  </a:lnTo>
                  <a:lnTo>
                    <a:pt x="196" y="136"/>
                  </a:lnTo>
                  <a:lnTo>
                    <a:pt x="208" y="154"/>
                  </a:lnTo>
                  <a:lnTo>
                    <a:pt x="232" y="1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3FBD5585-6DA6-804B-AFB0-4BCA9DFA8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6" y="1288"/>
              <a:ext cx="188" cy="252"/>
            </a:xfrm>
            <a:custGeom>
              <a:avLst/>
              <a:gdLst>
                <a:gd name="T0" fmla="*/ 188 w 188"/>
                <a:gd name="T1" fmla="*/ 216 h 252"/>
                <a:gd name="T2" fmla="*/ 148 w 188"/>
                <a:gd name="T3" fmla="*/ 224 h 252"/>
                <a:gd name="T4" fmla="*/ 150 w 188"/>
                <a:gd name="T5" fmla="*/ 232 h 252"/>
                <a:gd name="T6" fmla="*/ 80 w 188"/>
                <a:gd name="T7" fmla="*/ 252 h 252"/>
                <a:gd name="T8" fmla="*/ 68 w 188"/>
                <a:gd name="T9" fmla="*/ 194 h 252"/>
                <a:gd name="T10" fmla="*/ 52 w 188"/>
                <a:gd name="T11" fmla="*/ 170 h 252"/>
                <a:gd name="T12" fmla="*/ 36 w 188"/>
                <a:gd name="T13" fmla="*/ 146 h 252"/>
                <a:gd name="T14" fmla="*/ 40 w 188"/>
                <a:gd name="T15" fmla="*/ 128 h 252"/>
                <a:gd name="T16" fmla="*/ 6 w 188"/>
                <a:gd name="T17" fmla="*/ 108 h 252"/>
                <a:gd name="T18" fmla="*/ 0 w 188"/>
                <a:gd name="T19" fmla="*/ 70 h 252"/>
                <a:gd name="T20" fmla="*/ 18 w 188"/>
                <a:gd name="T21" fmla="*/ 66 h 252"/>
                <a:gd name="T22" fmla="*/ 36 w 188"/>
                <a:gd name="T23" fmla="*/ 68 h 252"/>
                <a:gd name="T24" fmla="*/ 46 w 188"/>
                <a:gd name="T25" fmla="*/ 66 h 252"/>
                <a:gd name="T26" fmla="*/ 46 w 188"/>
                <a:gd name="T27" fmla="*/ 74 h 252"/>
                <a:gd name="T28" fmla="*/ 78 w 188"/>
                <a:gd name="T29" fmla="*/ 68 h 252"/>
                <a:gd name="T30" fmla="*/ 68 w 188"/>
                <a:gd name="T31" fmla="*/ 4 h 252"/>
                <a:gd name="T32" fmla="*/ 90 w 188"/>
                <a:gd name="T33" fmla="*/ 0 h 252"/>
                <a:gd name="T34" fmla="*/ 110 w 188"/>
                <a:gd name="T35" fmla="*/ 54 h 252"/>
                <a:gd name="T36" fmla="*/ 138 w 188"/>
                <a:gd name="T37" fmla="*/ 102 h 252"/>
                <a:gd name="T38" fmla="*/ 140 w 188"/>
                <a:gd name="T39" fmla="*/ 134 h 252"/>
                <a:gd name="T40" fmla="*/ 158 w 188"/>
                <a:gd name="T41" fmla="*/ 152 h 252"/>
                <a:gd name="T42" fmla="*/ 164 w 188"/>
                <a:gd name="T43" fmla="*/ 186 h 252"/>
                <a:gd name="T44" fmla="*/ 172 w 188"/>
                <a:gd name="T45" fmla="*/ 202 h 252"/>
                <a:gd name="T46" fmla="*/ 188 w 188"/>
                <a:gd name="T47" fmla="*/ 21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252">
                  <a:moveTo>
                    <a:pt x="188" y="216"/>
                  </a:moveTo>
                  <a:lnTo>
                    <a:pt x="148" y="224"/>
                  </a:lnTo>
                  <a:lnTo>
                    <a:pt x="150" y="232"/>
                  </a:lnTo>
                  <a:lnTo>
                    <a:pt x="80" y="252"/>
                  </a:lnTo>
                  <a:lnTo>
                    <a:pt x="68" y="194"/>
                  </a:lnTo>
                  <a:lnTo>
                    <a:pt x="52" y="170"/>
                  </a:lnTo>
                  <a:lnTo>
                    <a:pt x="36" y="146"/>
                  </a:lnTo>
                  <a:lnTo>
                    <a:pt x="40" y="128"/>
                  </a:lnTo>
                  <a:lnTo>
                    <a:pt x="6" y="108"/>
                  </a:lnTo>
                  <a:lnTo>
                    <a:pt x="0" y="70"/>
                  </a:lnTo>
                  <a:lnTo>
                    <a:pt x="18" y="66"/>
                  </a:lnTo>
                  <a:lnTo>
                    <a:pt x="36" y="68"/>
                  </a:lnTo>
                  <a:lnTo>
                    <a:pt x="46" y="66"/>
                  </a:lnTo>
                  <a:lnTo>
                    <a:pt x="46" y="74"/>
                  </a:lnTo>
                  <a:lnTo>
                    <a:pt x="78" y="68"/>
                  </a:lnTo>
                  <a:lnTo>
                    <a:pt x="68" y="4"/>
                  </a:lnTo>
                  <a:lnTo>
                    <a:pt x="90" y="0"/>
                  </a:lnTo>
                  <a:lnTo>
                    <a:pt x="110" y="54"/>
                  </a:lnTo>
                  <a:lnTo>
                    <a:pt x="138" y="102"/>
                  </a:lnTo>
                  <a:lnTo>
                    <a:pt x="140" y="134"/>
                  </a:lnTo>
                  <a:lnTo>
                    <a:pt x="158" y="152"/>
                  </a:lnTo>
                  <a:lnTo>
                    <a:pt x="164" y="186"/>
                  </a:lnTo>
                  <a:lnTo>
                    <a:pt x="172" y="202"/>
                  </a:lnTo>
                  <a:lnTo>
                    <a:pt x="188" y="2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4CEB3B5D-1D86-2547-BFBC-28FB181BE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" y="1338"/>
              <a:ext cx="180" cy="192"/>
            </a:xfrm>
            <a:custGeom>
              <a:avLst/>
              <a:gdLst>
                <a:gd name="T0" fmla="*/ 180 w 180"/>
                <a:gd name="T1" fmla="*/ 120 h 192"/>
                <a:gd name="T2" fmla="*/ 104 w 180"/>
                <a:gd name="T3" fmla="*/ 134 h 192"/>
                <a:gd name="T4" fmla="*/ 90 w 180"/>
                <a:gd name="T5" fmla="*/ 152 h 192"/>
                <a:gd name="T6" fmla="*/ 70 w 180"/>
                <a:gd name="T7" fmla="*/ 162 h 192"/>
                <a:gd name="T8" fmla="*/ 66 w 180"/>
                <a:gd name="T9" fmla="*/ 176 h 192"/>
                <a:gd name="T10" fmla="*/ 40 w 180"/>
                <a:gd name="T11" fmla="*/ 180 h 192"/>
                <a:gd name="T12" fmla="*/ 30 w 180"/>
                <a:gd name="T13" fmla="*/ 192 h 192"/>
                <a:gd name="T14" fmla="*/ 0 w 180"/>
                <a:gd name="T15" fmla="*/ 36 h 192"/>
                <a:gd name="T16" fmla="*/ 2 w 180"/>
                <a:gd name="T17" fmla="*/ 16 h 192"/>
                <a:gd name="T18" fmla="*/ 124 w 180"/>
                <a:gd name="T19" fmla="*/ 0 h 192"/>
                <a:gd name="T20" fmla="*/ 128 w 180"/>
                <a:gd name="T21" fmla="*/ 8 h 192"/>
                <a:gd name="T22" fmla="*/ 120 w 180"/>
                <a:gd name="T23" fmla="*/ 16 h 192"/>
                <a:gd name="T24" fmla="*/ 128 w 180"/>
                <a:gd name="T25" fmla="*/ 20 h 192"/>
                <a:gd name="T26" fmla="*/ 134 w 180"/>
                <a:gd name="T27" fmla="*/ 58 h 192"/>
                <a:gd name="T28" fmla="*/ 168 w 180"/>
                <a:gd name="T29" fmla="*/ 78 h 192"/>
                <a:gd name="T30" fmla="*/ 164 w 180"/>
                <a:gd name="T31" fmla="*/ 96 h 192"/>
                <a:gd name="T32" fmla="*/ 180 w 180"/>
                <a:gd name="T33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0" h="192">
                  <a:moveTo>
                    <a:pt x="180" y="120"/>
                  </a:moveTo>
                  <a:lnTo>
                    <a:pt x="104" y="134"/>
                  </a:lnTo>
                  <a:lnTo>
                    <a:pt x="90" y="152"/>
                  </a:lnTo>
                  <a:lnTo>
                    <a:pt x="70" y="162"/>
                  </a:lnTo>
                  <a:lnTo>
                    <a:pt x="66" y="176"/>
                  </a:lnTo>
                  <a:lnTo>
                    <a:pt x="40" y="180"/>
                  </a:lnTo>
                  <a:lnTo>
                    <a:pt x="30" y="192"/>
                  </a:lnTo>
                  <a:lnTo>
                    <a:pt x="0" y="36"/>
                  </a:lnTo>
                  <a:lnTo>
                    <a:pt x="2" y="16"/>
                  </a:lnTo>
                  <a:lnTo>
                    <a:pt x="124" y="0"/>
                  </a:lnTo>
                  <a:lnTo>
                    <a:pt x="128" y="8"/>
                  </a:lnTo>
                  <a:lnTo>
                    <a:pt x="120" y="16"/>
                  </a:lnTo>
                  <a:lnTo>
                    <a:pt x="128" y="20"/>
                  </a:lnTo>
                  <a:lnTo>
                    <a:pt x="134" y="58"/>
                  </a:lnTo>
                  <a:lnTo>
                    <a:pt x="168" y="78"/>
                  </a:lnTo>
                  <a:lnTo>
                    <a:pt x="164" y="96"/>
                  </a:lnTo>
                  <a:lnTo>
                    <a:pt x="180" y="1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F0265BFB-22D9-6146-A46F-F94A4C660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" y="1374"/>
              <a:ext cx="140" cy="156"/>
            </a:xfrm>
            <a:custGeom>
              <a:avLst/>
              <a:gdLst>
                <a:gd name="T0" fmla="*/ 140 w 140"/>
                <a:gd name="T1" fmla="*/ 156 h 156"/>
                <a:gd name="T2" fmla="*/ 126 w 140"/>
                <a:gd name="T3" fmla="*/ 150 h 156"/>
                <a:gd name="T4" fmla="*/ 106 w 140"/>
                <a:gd name="T5" fmla="*/ 120 h 156"/>
                <a:gd name="T6" fmla="*/ 50 w 140"/>
                <a:gd name="T7" fmla="*/ 130 h 156"/>
                <a:gd name="T8" fmla="*/ 34 w 140"/>
                <a:gd name="T9" fmla="*/ 120 h 156"/>
                <a:gd name="T10" fmla="*/ 22 w 140"/>
                <a:gd name="T11" fmla="*/ 122 h 156"/>
                <a:gd name="T12" fmla="*/ 0 w 140"/>
                <a:gd name="T13" fmla="*/ 106 h 156"/>
                <a:gd name="T14" fmla="*/ 24 w 140"/>
                <a:gd name="T15" fmla="*/ 90 h 156"/>
                <a:gd name="T16" fmla="*/ 36 w 140"/>
                <a:gd name="T17" fmla="*/ 88 h 156"/>
                <a:gd name="T18" fmla="*/ 50 w 140"/>
                <a:gd name="T19" fmla="*/ 62 h 156"/>
                <a:gd name="T20" fmla="*/ 76 w 140"/>
                <a:gd name="T21" fmla="*/ 30 h 156"/>
                <a:gd name="T22" fmla="*/ 74 w 140"/>
                <a:gd name="T23" fmla="*/ 20 h 156"/>
                <a:gd name="T24" fmla="*/ 86 w 140"/>
                <a:gd name="T25" fmla="*/ 18 h 156"/>
                <a:gd name="T26" fmla="*/ 82 w 140"/>
                <a:gd name="T27" fmla="*/ 6 h 156"/>
                <a:gd name="T28" fmla="*/ 110 w 140"/>
                <a:gd name="T29" fmla="*/ 0 h 156"/>
                <a:gd name="T30" fmla="*/ 140 w 140"/>
                <a:gd name="T3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56">
                  <a:moveTo>
                    <a:pt x="140" y="156"/>
                  </a:moveTo>
                  <a:lnTo>
                    <a:pt x="126" y="150"/>
                  </a:lnTo>
                  <a:lnTo>
                    <a:pt x="106" y="120"/>
                  </a:lnTo>
                  <a:lnTo>
                    <a:pt x="50" y="130"/>
                  </a:lnTo>
                  <a:lnTo>
                    <a:pt x="34" y="120"/>
                  </a:lnTo>
                  <a:lnTo>
                    <a:pt x="22" y="122"/>
                  </a:lnTo>
                  <a:lnTo>
                    <a:pt x="0" y="106"/>
                  </a:lnTo>
                  <a:lnTo>
                    <a:pt x="24" y="90"/>
                  </a:lnTo>
                  <a:lnTo>
                    <a:pt x="36" y="88"/>
                  </a:lnTo>
                  <a:lnTo>
                    <a:pt x="50" y="62"/>
                  </a:lnTo>
                  <a:lnTo>
                    <a:pt x="76" y="30"/>
                  </a:lnTo>
                  <a:lnTo>
                    <a:pt x="74" y="20"/>
                  </a:lnTo>
                  <a:lnTo>
                    <a:pt x="86" y="18"/>
                  </a:lnTo>
                  <a:lnTo>
                    <a:pt x="82" y="6"/>
                  </a:lnTo>
                  <a:lnTo>
                    <a:pt x="110" y="0"/>
                  </a:lnTo>
                  <a:lnTo>
                    <a:pt x="140" y="1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5EE03C4F-C524-1844-A58E-399BF7235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" y="1220"/>
              <a:ext cx="170" cy="178"/>
            </a:xfrm>
            <a:custGeom>
              <a:avLst/>
              <a:gdLst>
                <a:gd name="T0" fmla="*/ 168 w 170"/>
                <a:gd name="T1" fmla="*/ 154 h 178"/>
                <a:gd name="T2" fmla="*/ 140 w 170"/>
                <a:gd name="T3" fmla="*/ 160 h 178"/>
                <a:gd name="T4" fmla="*/ 30 w 170"/>
                <a:gd name="T5" fmla="*/ 178 h 178"/>
                <a:gd name="T6" fmla="*/ 0 w 170"/>
                <a:gd name="T7" fmla="*/ 8 h 178"/>
                <a:gd name="T8" fmla="*/ 82 w 170"/>
                <a:gd name="T9" fmla="*/ 0 h 178"/>
                <a:gd name="T10" fmla="*/ 76 w 170"/>
                <a:gd name="T11" fmla="*/ 14 h 178"/>
                <a:gd name="T12" fmla="*/ 88 w 170"/>
                <a:gd name="T13" fmla="*/ 26 h 178"/>
                <a:gd name="T14" fmla="*/ 98 w 170"/>
                <a:gd name="T15" fmla="*/ 42 h 178"/>
                <a:gd name="T16" fmla="*/ 108 w 170"/>
                <a:gd name="T17" fmla="*/ 74 h 178"/>
                <a:gd name="T18" fmla="*/ 128 w 170"/>
                <a:gd name="T19" fmla="*/ 70 h 178"/>
                <a:gd name="T20" fmla="*/ 140 w 170"/>
                <a:gd name="T21" fmla="*/ 76 h 178"/>
                <a:gd name="T22" fmla="*/ 152 w 170"/>
                <a:gd name="T23" fmla="*/ 66 h 178"/>
                <a:gd name="T24" fmla="*/ 160 w 170"/>
                <a:gd name="T25" fmla="*/ 102 h 178"/>
                <a:gd name="T26" fmla="*/ 170 w 170"/>
                <a:gd name="T27" fmla="*/ 134 h 178"/>
                <a:gd name="T28" fmla="*/ 168 w 170"/>
                <a:gd name="T29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8">
                  <a:moveTo>
                    <a:pt x="168" y="154"/>
                  </a:moveTo>
                  <a:lnTo>
                    <a:pt x="140" y="160"/>
                  </a:lnTo>
                  <a:lnTo>
                    <a:pt x="30" y="178"/>
                  </a:lnTo>
                  <a:lnTo>
                    <a:pt x="0" y="8"/>
                  </a:lnTo>
                  <a:lnTo>
                    <a:pt x="82" y="0"/>
                  </a:lnTo>
                  <a:lnTo>
                    <a:pt x="76" y="14"/>
                  </a:lnTo>
                  <a:lnTo>
                    <a:pt x="88" y="26"/>
                  </a:lnTo>
                  <a:lnTo>
                    <a:pt x="98" y="42"/>
                  </a:lnTo>
                  <a:lnTo>
                    <a:pt x="108" y="74"/>
                  </a:lnTo>
                  <a:lnTo>
                    <a:pt x="128" y="70"/>
                  </a:lnTo>
                  <a:lnTo>
                    <a:pt x="140" y="76"/>
                  </a:lnTo>
                  <a:lnTo>
                    <a:pt x="152" y="66"/>
                  </a:lnTo>
                  <a:lnTo>
                    <a:pt x="160" y="102"/>
                  </a:lnTo>
                  <a:lnTo>
                    <a:pt x="170" y="134"/>
                  </a:lnTo>
                  <a:lnTo>
                    <a:pt x="168" y="15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F5F18DE4-D51B-ED47-9A92-F8F3F7C6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" y="1182"/>
              <a:ext cx="226" cy="180"/>
            </a:xfrm>
            <a:custGeom>
              <a:avLst/>
              <a:gdLst>
                <a:gd name="T0" fmla="*/ 226 w 226"/>
                <a:gd name="T1" fmla="*/ 106 h 180"/>
                <a:gd name="T2" fmla="*/ 204 w 226"/>
                <a:gd name="T3" fmla="*/ 110 h 180"/>
                <a:gd name="T4" fmla="*/ 214 w 226"/>
                <a:gd name="T5" fmla="*/ 174 h 180"/>
                <a:gd name="T6" fmla="*/ 182 w 226"/>
                <a:gd name="T7" fmla="*/ 180 h 180"/>
                <a:gd name="T8" fmla="*/ 182 w 226"/>
                <a:gd name="T9" fmla="*/ 172 h 180"/>
                <a:gd name="T10" fmla="*/ 172 w 226"/>
                <a:gd name="T11" fmla="*/ 174 h 180"/>
                <a:gd name="T12" fmla="*/ 158 w 226"/>
                <a:gd name="T13" fmla="*/ 170 h 180"/>
                <a:gd name="T14" fmla="*/ 136 w 226"/>
                <a:gd name="T15" fmla="*/ 176 h 180"/>
                <a:gd name="T16" fmla="*/ 128 w 226"/>
                <a:gd name="T17" fmla="*/ 172 h 180"/>
                <a:gd name="T18" fmla="*/ 136 w 226"/>
                <a:gd name="T19" fmla="*/ 164 h 180"/>
                <a:gd name="T20" fmla="*/ 132 w 226"/>
                <a:gd name="T21" fmla="*/ 156 h 180"/>
                <a:gd name="T22" fmla="*/ 10 w 226"/>
                <a:gd name="T23" fmla="*/ 172 h 180"/>
                <a:gd name="T24" fmla="*/ 0 w 226"/>
                <a:gd name="T25" fmla="*/ 140 h 180"/>
                <a:gd name="T26" fmla="*/ 84 w 226"/>
                <a:gd name="T27" fmla="*/ 22 h 180"/>
                <a:gd name="T28" fmla="*/ 88 w 226"/>
                <a:gd name="T29" fmla="*/ 6 h 180"/>
                <a:gd name="T30" fmla="*/ 100 w 226"/>
                <a:gd name="T31" fmla="*/ 12 h 180"/>
                <a:gd name="T32" fmla="*/ 110 w 226"/>
                <a:gd name="T33" fmla="*/ 10 h 180"/>
                <a:gd name="T34" fmla="*/ 114 w 226"/>
                <a:gd name="T35" fmla="*/ 0 h 180"/>
                <a:gd name="T36" fmla="*/ 126 w 226"/>
                <a:gd name="T37" fmla="*/ 0 h 180"/>
                <a:gd name="T38" fmla="*/ 122 w 226"/>
                <a:gd name="T39" fmla="*/ 4 h 180"/>
                <a:gd name="T40" fmla="*/ 120 w 226"/>
                <a:gd name="T41" fmla="*/ 6 h 180"/>
                <a:gd name="T42" fmla="*/ 126 w 226"/>
                <a:gd name="T43" fmla="*/ 8 h 180"/>
                <a:gd name="T44" fmla="*/ 142 w 226"/>
                <a:gd name="T45" fmla="*/ 12 h 180"/>
                <a:gd name="T46" fmla="*/ 152 w 226"/>
                <a:gd name="T47" fmla="*/ 16 h 180"/>
                <a:gd name="T48" fmla="*/ 162 w 226"/>
                <a:gd name="T49" fmla="*/ 6 h 180"/>
                <a:gd name="T50" fmla="*/ 176 w 226"/>
                <a:gd name="T51" fmla="*/ 4 h 180"/>
                <a:gd name="T52" fmla="*/ 186 w 226"/>
                <a:gd name="T53" fmla="*/ 22 h 180"/>
                <a:gd name="T54" fmla="*/ 190 w 226"/>
                <a:gd name="T55" fmla="*/ 44 h 180"/>
                <a:gd name="T56" fmla="*/ 186 w 226"/>
                <a:gd name="T57" fmla="*/ 66 h 180"/>
                <a:gd name="T58" fmla="*/ 200 w 226"/>
                <a:gd name="T59" fmla="*/ 64 h 180"/>
                <a:gd name="T60" fmla="*/ 202 w 226"/>
                <a:gd name="T61" fmla="*/ 56 h 180"/>
                <a:gd name="T62" fmla="*/ 210 w 226"/>
                <a:gd name="T63" fmla="*/ 56 h 180"/>
                <a:gd name="T64" fmla="*/ 214 w 226"/>
                <a:gd name="T65" fmla="*/ 80 h 180"/>
                <a:gd name="T66" fmla="*/ 226 w 226"/>
                <a:gd name="T67" fmla="*/ 10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6" h="180">
                  <a:moveTo>
                    <a:pt x="226" y="106"/>
                  </a:moveTo>
                  <a:lnTo>
                    <a:pt x="204" y="110"/>
                  </a:lnTo>
                  <a:lnTo>
                    <a:pt x="214" y="174"/>
                  </a:lnTo>
                  <a:lnTo>
                    <a:pt x="182" y="180"/>
                  </a:lnTo>
                  <a:lnTo>
                    <a:pt x="182" y="172"/>
                  </a:lnTo>
                  <a:lnTo>
                    <a:pt x="172" y="174"/>
                  </a:lnTo>
                  <a:lnTo>
                    <a:pt x="158" y="170"/>
                  </a:lnTo>
                  <a:lnTo>
                    <a:pt x="136" y="176"/>
                  </a:lnTo>
                  <a:lnTo>
                    <a:pt x="128" y="172"/>
                  </a:lnTo>
                  <a:lnTo>
                    <a:pt x="136" y="164"/>
                  </a:lnTo>
                  <a:lnTo>
                    <a:pt x="132" y="156"/>
                  </a:lnTo>
                  <a:lnTo>
                    <a:pt x="10" y="172"/>
                  </a:lnTo>
                  <a:lnTo>
                    <a:pt x="0" y="140"/>
                  </a:lnTo>
                  <a:lnTo>
                    <a:pt x="84" y="22"/>
                  </a:lnTo>
                  <a:lnTo>
                    <a:pt x="88" y="6"/>
                  </a:lnTo>
                  <a:lnTo>
                    <a:pt x="100" y="12"/>
                  </a:lnTo>
                  <a:lnTo>
                    <a:pt x="110" y="10"/>
                  </a:lnTo>
                  <a:lnTo>
                    <a:pt x="114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0" y="6"/>
                  </a:lnTo>
                  <a:lnTo>
                    <a:pt x="126" y="8"/>
                  </a:lnTo>
                  <a:lnTo>
                    <a:pt x="142" y="12"/>
                  </a:lnTo>
                  <a:lnTo>
                    <a:pt x="152" y="16"/>
                  </a:lnTo>
                  <a:lnTo>
                    <a:pt x="162" y="6"/>
                  </a:lnTo>
                  <a:lnTo>
                    <a:pt x="176" y="4"/>
                  </a:lnTo>
                  <a:lnTo>
                    <a:pt x="186" y="22"/>
                  </a:lnTo>
                  <a:lnTo>
                    <a:pt x="190" y="44"/>
                  </a:lnTo>
                  <a:lnTo>
                    <a:pt x="186" y="66"/>
                  </a:lnTo>
                  <a:lnTo>
                    <a:pt x="200" y="64"/>
                  </a:lnTo>
                  <a:lnTo>
                    <a:pt x="202" y="56"/>
                  </a:lnTo>
                  <a:lnTo>
                    <a:pt x="210" y="56"/>
                  </a:lnTo>
                  <a:lnTo>
                    <a:pt x="214" y="80"/>
                  </a:lnTo>
                  <a:lnTo>
                    <a:pt x="226" y="10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64BA0F5C-AE62-B04B-ADF9-C910726EB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1100"/>
              <a:ext cx="212" cy="222"/>
            </a:xfrm>
            <a:custGeom>
              <a:avLst/>
              <a:gdLst>
                <a:gd name="T0" fmla="*/ 212 w 212"/>
                <a:gd name="T1" fmla="*/ 86 h 222"/>
                <a:gd name="T2" fmla="*/ 198 w 212"/>
                <a:gd name="T3" fmla="*/ 88 h 222"/>
                <a:gd name="T4" fmla="*/ 188 w 212"/>
                <a:gd name="T5" fmla="*/ 98 h 222"/>
                <a:gd name="T6" fmla="*/ 158 w 212"/>
                <a:gd name="T7" fmla="*/ 88 h 222"/>
                <a:gd name="T8" fmla="*/ 158 w 212"/>
                <a:gd name="T9" fmla="*/ 82 h 222"/>
                <a:gd name="T10" fmla="*/ 150 w 212"/>
                <a:gd name="T11" fmla="*/ 82 h 222"/>
                <a:gd name="T12" fmla="*/ 146 w 212"/>
                <a:gd name="T13" fmla="*/ 92 h 222"/>
                <a:gd name="T14" fmla="*/ 136 w 212"/>
                <a:gd name="T15" fmla="*/ 94 h 222"/>
                <a:gd name="T16" fmla="*/ 124 w 212"/>
                <a:gd name="T17" fmla="*/ 88 h 222"/>
                <a:gd name="T18" fmla="*/ 120 w 212"/>
                <a:gd name="T19" fmla="*/ 104 h 222"/>
                <a:gd name="T20" fmla="*/ 36 w 212"/>
                <a:gd name="T21" fmla="*/ 222 h 222"/>
                <a:gd name="T22" fmla="*/ 28 w 212"/>
                <a:gd name="T23" fmla="*/ 186 h 222"/>
                <a:gd name="T24" fmla="*/ 28 w 212"/>
                <a:gd name="T25" fmla="*/ 158 h 222"/>
                <a:gd name="T26" fmla="*/ 22 w 212"/>
                <a:gd name="T27" fmla="*/ 128 h 222"/>
                <a:gd name="T28" fmla="*/ 26 w 212"/>
                <a:gd name="T29" fmla="*/ 114 h 222"/>
                <a:gd name="T30" fmla="*/ 10 w 212"/>
                <a:gd name="T31" fmla="*/ 90 h 222"/>
                <a:gd name="T32" fmla="*/ 0 w 212"/>
                <a:gd name="T33" fmla="*/ 38 h 222"/>
                <a:gd name="T34" fmla="*/ 10 w 212"/>
                <a:gd name="T35" fmla="*/ 32 h 222"/>
                <a:gd name="T36" fmla="*/ 8 w 212"/>
                <a:gd name="T37" fmla="*/ 18 h 222"/>
                <a:gd name="T38" fmla="*/ 22 w 212"/>
                <a:gd name="T39" fmla="*/ 24 h 222"/>
                <a:gd name="T40" fmla="*/ 22 w 212"/>
                <a:gd name="T41" fmla="*/ 8 h 222"/>
                <a:gd name="T42" fmla="*/ 44 w 212"/>
                <a:gd name="T43" fmla="*/ 0 h 222"/>
                <a:gd name="T44" fmla="*/ 72 w 212"/>
                <a:gd name="T45" fmla="*/ 12 h 222"/>
                <a:gd name="T46" fmla="*/ 106 w 212"/>
                <a:gd name="T47" fmla="*/ 16 h 222"/>
                <a:gd name="T48" fmla="*/ 116 w 212"/>
                <a:gd name="T49" fmla="*/ 24 h 222"/>
                <a:gd name="T50" fmla="*/ 128 w 212"/>
                <a:gd name="T51" fmla="*/ 16 h 222"/>
                <a:gd name="T52" fmla="*/ 150 w 212"/>
                <a:gd name="T53" fmla="*/ 26 h 222"/>
                <a:gd name="T54" fmla="*/ 168 w 212"/>
                <a:gd name="T55" fmla="*/ 22 h 222"/>
                <a:gd name="T56" fmla="*/ 174 w 212"/>
                <a:gd name="T57" fmla="*/ 32 h 222"/>
                <a:gd name="T58" fmla="*/ 186 w 212"/>
                <a:gd name="T59" fmla="*/ 38 h 222"/>
                <a:gd name="T60" fmla="*/ 192 w 212"/>
                <a:gd name="T61" fmla="*/ 28 h 222"/>
                <a:gd name="T62" fmla="*/ 202 w 212"/>
                <a:gd name="T63" fmla="*/ 28 h 222"/>
                <a:gd name="T64" fmla="*/ 204 w 212"/>
                <a:gd name="T65" fmla="*/ 36 h 222"/>
                <a:gd name="T66" fmla="*/ 198 w 212"/>
                <a:gd name="T67" fmla="*/ 48 h 222"/>
                <a:gd name="T68" fmla="*/ 202 w 212"/>
                <a:gd name="T69" fmla="*/ 60 h 222"/>
                <a:gd name="T70" fmla="*/ 212 w 212"/>
                <a:gd name="T71" fmla="*/ 8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" h="222">
                  <a:moveTo>
                    <a:pt x="212" y="86"/>
                  </a:moveTo>
                  <a:lnTo>
                    <a:pt x="198" y="88"/>
                  </a:lnTo>
                  <a:lnTo>
                    <a:pt x="188" y="98"/>
                  </a:lnTo>
                  <a:lnTo>
                    <a:pt x="158" y="88"/>
                  </a:lnTo>
                  <a:lnTo>
                    <a:pt x="158" y="82"/>
                  </a:lnTo>
                  <a:lnTo>
                    <a:pt x="150" y="82"/>
                  </a:lnTo>
                  <a:lnTo>
                    <a:pt x="146" y="92"/>
                  </a:lnTo>
                  <a:lnTo>
                    <a:pt x="136" y="94"/>
                  </a:lnTo>
                  <a:lnTo>
                    <a:pt x="124" y="88"/>
                  </a:lnTo>
                  <a:lnTo>
                    <a:pt x="120" y="104"/>
                  </a:lnTo>
                  <a:lnTo>
                    <a:pt x="36" y="222"/>
                  </a:lnTo>
                  <a:lnTo>
                    <a:pt x="28" y="186"/>
                  </a:lnTo>
                  <a:lnTo>
                    <a:pt x="28" y="158"/>
                  </a:lnTo>
                  <a:lnTo>
                    <a:pt x="22" y="128"/>
                  </a:lnTo>
                  <a:lnTo>
                    <a:pt x="26" y="114"/>
                  </a:lnTo>
                  <a:lnTo>
                    <a:pt x="10" y="90"/>
                  </a:lnTo>
                  <a:lnTo>
                    <a:pt x="0" y="38"/>
                  </a:lnTo>
                  <a:lnTo>
                    <a:pt x="10" y="32"/>
                  </a:lnTo>
                  <a:lnTo>
                    <a:pt x="8" y="18"/>
                  </a:lnTo>
                  <a:lnTo>
                    <a:pt x="22" y="24"/>
                  </a:lnTo>
                  <a:lnTo>
                    <a:pt x="22" y="8"/>
                  </a:lnTo>
                  <a:lnTo>
                    <a:pt x="44" y="0"/>
                  </a:lnTo>
                  <a:lnTo>
                    <a:pt x="72" y="12"/>
                  </a:lnTo>
                  <a:lnTo>
                    <a:pt x="106" y="16"/>
                  </a:lnTo>
                  <a:lnTo>
                    <a:pt x="116" y="24"/>
                  </a:lnTo>
                  <a:lnTo>
                    <a:pt x="128" y="16"/>
                  </a:lnTo>
                  <a:lnTo>
                    <a:pt x="150" y="26"/>
                  </a:lnTo>
                  <a:lnTo>
                    <a:pt x="168" y="22"/>
                  </a:lnTo>
                  <a:lnTo>
                    <a:pt x="174" y="32"/>
                  </a:lnTo>
                  <a:lnTo>
                    <a:pt x="186" y="38"/>
                  </a:lnTo>
                  <a:lnTo>
                    <a:pt x="192" y="28"/>
                  </a:lnTo>
                  <a:lnTo>
                    <a:pt x="202" y="28"/>
                  </a:lnTo>
                  <a:lnTo>
                    <a:pt x="204" y="36"/>
                  </a:lnTo>
                  <a:lnTo>
                    <a:pt x="198" y="48"/>
                  </a:lnTo>
                  <a:lnTo>
                    <a:pt x="202" y="60"/>
                  </a:lnTo>
                  <a:lnTo>
                    <a:pt x="212" y="8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97BD4723-F445-AF4E-9A7A-712EAC4C3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8" y="1380"/>
              <a:ext cx="136" cy="100"/>
            </a:xfrm>
            <a:custGeom>
              <a:avLst/>
              <a:gdLst>
                <a:gd name="T0" fmla="*/ 22 w 136"/>
                <a:gd name="T1" fmla="*/ 18 h 100"/>
                <a:gd name="T2" fmla="*/ 132 w 136"/>
                <a:gd name="T3" fmla="*/ 0 h 100"/>
                <a:gd name="T4" fmla="*/ 136 w 136"/>
                <a:gd name="T5" fmla="*/ 12 h 100"/>
                <a:gd name="T6" fmla="*/ 124 w 136"/>
                <a:gd name="T7" fmla="*/ 14 h 100"/>
                <a:gd name="T8" fmla="*/ 126 w 136"/>
                <a:gd name="T9" fmla="*/ 24 h 100"/>
                <a:gd name="T10" fmla="*/ 100 w 136"/>
                <a:gd name="T11" fmla="*/ 56 h 100"/>
                <a:gd name="T12" fmla="*/ 86 w 136"/>
                <a:gd name="T13" fmla="*/ 82 h 100"/>
                <a:gd name="T14" fmla="*/ 74 w 136"/>
                <a:gd name="T15" fmla="*/ 84 h 100"/>
                <a:gd name="T16" fmla="*/ 50 w 136"/>
                <a:gd name="T17" fmla="*/ 100 h 100"/>
                <a:gd name="T18" fmla="*/ 20 w 136"/>
                <a:gd name="T19" fmla="*/ 94 h 100"/>
                <a:gd name="T20" fmla="*/ 0 w 136"/>
                <a:gd name="T21" fmla="*/ 82 h 100"/>
                <a:gd name="T22" fmla="*/ 6 w 136"/>
                <a:gd name="T23" fmla="*/ 48 h 100"/>
                <a:gd name="T24" fmla="*/ 24 w 136"/>
                <a:gd name="T25" fmla="*/ 38 h 100"/>
                <a:gd name="T26" fmla="*/ 32 w 136"/>
                <a:gd name="T27" fmla="*/ 24 h 100"/>
                <a:gd name="T28" fmla="*/ 22 w 136"/>
                <a:gd name="T29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100">
                  <a:moveTo>
                    <a:pt x="22" y="18"/>
                  </a:moveTo>
                  <a:lnTo>
                    <a:pt x="132" y="0"/>
                  </a:lnTo>
                  <a:lnTo>
                    <a:pt x="136" y="12"/>
                  </a:lnTo>
                  <a:lnTo>
                    <a:pt x="124" y="14"/>
                  </a:lnTo>
                  <a:lnTo>
                    <a:pt x="126" y="24"/>
                  </a:lnTo>
                  <a:lnTo>
                    <a:pt x="100" y="56"/>
                  </a:lnTo>
                  <a:lnTo>
                    <a:pt x="86" y="82"/>
                  </a:lnTo>
                  <a:lnTo>
                    <a:pt x="74" y="84"/>
                  </a:lnTo>
                  <a:lnTo>
                    <a:pt x="50" y="100"/>
                  </a:lnTo>
                  <a:lnTo>
                    <a:pt x="20" y="94"/>
                  </a:lnTo>
                  <a:lnTo>
                    <a:pt x="0" y="82"/>
                  </a:lnTo>
                  <a:lnTo>
                    <a:pt x="6" y="48"/>
                  </a:lnTo>
                  <a:lnTo>
                    <a:pt x="24" y="38"/>
                  </a:lnTo>
                  <a:lnTo>
                    <a:pt x="32" y="24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4F907E8C-F9C6-394B-A6B6-915042D5B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" y="1474"/>
              <a:ext cx="230" cy="182"/>
            </a:xfrm>
            <a:custGeom>
              <a:avLst/>
              <a:gdLst>
                <a:gd name="T0" fmla="*/ 212 w 230"/>
                <a:gd name="T1" fmla="*/ 56 h 182"/>
                <a:gd name="T2" fmla="*/ 230 w 230"/>
                <a:gd name="T3" fmla="*/ 156 h 182"/>
                <a:gd name="T4" fmla="*/ 222 w 230"/>
                <a:gd name="T5" fmla="*/ 176 h 182"/>
                <a:gd name="T6" fmla="*/ 210 w 230"/>
                <a:gd name="T7" fmla="*/ 170 h 182"/>
                <a:gd name="T8" fmla="*/ 184 w 230"/>
                <a:gd name="T9" fmla="*/ 182 h 182"/>
                <a:gd name="T10" fmla="*/ 176 w 230"/>
                <a:gd name="T11" fmla="*/ 174 h 182"/>
                <a:gd name="T12" fmla="*/ 176 w 230"/>
                <a:gd name="T13" fmla="*/ 168 h 182"/>
                <a:gd name="T14" fmla="*/ 186 w 230"/>
                <a:gd name="T15" fmla="*/ 170 h 182"/>
                <a:gd name="T16" fmla="*/ 184 w 230"/>
                <a:gd name="T17" fmla="*/ 162 h 182"/>
                <a:gd name="T18" fmla="*/ 172 w 230"/>
                <a:gd name="T19" fmla="*/ 158 h 182"/>
                <a:gd name="T20" fmla="*/ 106 w 230"/>
                <a:gd name="T21" fmla="*/ 170 h 182"/>
                <a:gd name="T22" fmla="*/ 56 w 230"/>
                <a:gd name="T23" fmla="*/ 180 h 182"/>
                <a:gd name="T24" fmla="*/ 52 w 230"/>
                <a:gd name="T25" fmla="*/ 154 h 182"/>
                <a:gd name="T26" fmla="*/ 18 w 230"/>
                <a:gd name="T27" fmla="*/ 160 h 182"/>
                <a:gd name="T28" fmla="*/ 0 w 230"/>
                <a:gd name="T29" fmla="*/ 58 h 182"/>
                <a:gd name="T30" fmla="*/ 10 w 230"/>
                <a:gd name="T31" fmla="*/ 56 h 182"/>
                <a:gd name="T32" fmla="*/ 14 w 230"/>
                <a:gd name="T33" fmla="*/ 42 h 182"/>
                <a:gd name="T34" fmla="*/ 20 w 230"/>
                <a:gd name="T35" fmla="*/ 42 h 182"/>
                <a:gd name="T36" fmla="*/ 26 w 230"/>
                <a:gd name="T37" fmla="*/ 26 h 182"/>
                <a:gd name="T38" fmla="*/ 22 w 230"/>
                <a:gd name="T39" fmla="*/ 14 h 182"/>
                <a:gd name="T40" fmla="*/ 30 w 230"/>
                <a:gd name="T41" fmla="*/ 6 h 182"/>
                <a:gd name="T42" fmla="*/ 42 w 230"/>
                <a:gd name="T43" fmla="*/ 0 h 182"/>
                <a:gd name="T44" fmla="*/ 72 w 230"/>
                <a:gd name="T45" fmla="*/ 6 h 182"/>
                <a:gd name="T46" fmla="*/ 94 w 230"/>
                <a:gd name="T47" fmla="*/ 22 h 182"/>
                <a:gd name="T48" fmla="*/ 106 w 230"/>
                <a:gd name="T49" fmla="*/ 20 h 182"/>
                <a:gd name="T50" fmla="*/ 122 w 230"/>
                <a:gd name="T51" fmla="*/ 30 h 182"/>
                <a:gd name="T52" fmla="*/ 178 w 230"/>
                <a:gd name="T53" fmla="*/ 20 h 182"/>
                <a:gd name="T54" fmla="*/ 198 w 230"/>
                <a:gd name="T55" fmla="*/ 50 h 182"/>
                <a:gd name="T56" fmla="*/ 212 w 230"/>
                <a:gd name="T57" fmla="*/ 5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0" h="182">
                  <a:moveTo>
                    <a:pt x="212" y="56"/>
                  </a:moveTo>
                  <a:lnTo>
                    <a:pt x="230" y="156"/>
                  </a:lnTo>
                  <a:lnTo>
                    <a:pt x="222" y="176"/>
                  </a:lnTo>
                  <a:lnTo>
                    <a:pt x="210" y="170"/>
                  </a:lnTo>
                  <a:lnTo>
                    <a:pt x="184" y="182"/>
                  </a:lnTo>
                  <a:lnTo>
                    <a:pt x="176" y="174"/>
                  </a:lnTo>
                  <a:lnTo>
                    <a:pt x="176" y="168"/>
                  </a:lnTo>
                  <a:lnTo>
                    <a:pt x="186" y="170"/>
                  </a:lnTo>
                  <a:lnTo>
                    <a:pt x="184" y="162"/>
                  </a:lnTo>
                  <a:lnTo>
                    <a:pt x="172" y="158"/>
                  </a:lnTo>
                  <a:lnTo>
                    <a:pt x="106" y="170"/>
                  </a:lnTo>
                  <a:lnTo>
                    <a:pt x="56" y="180"/>
                  </a:lnTo>
                  <a:lnTo>
                    <a:pt x="52" y="154"/>
                  </a:lnTo>
                  <a:lnTo>
                    <a:pt x="18" y="160"/>
                  </a:lnTo>
                  <a:lnTo>
                    <a:pt x="0" y="58"/>
                  </a:lnTo>
                  <a:lnTo>
                    <a:pt x="10" y="56"/>
                  </a:lnTo>
                  <a:lnTo>
                    <a:pt x="14" y="42"/>
                  </a:lnTo>
                  <a:lnTo>
                    <a:pt x="20" y="42"/>
                  </a:lnTo>
                  <a:lnTo>
                    <a:pt x="26" y="26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2" y="0"/>
                  </a:lnTo>
                  <a:lnTo>
                    <a:pt x="72" y="6"/>
                  </a:lnTo>
                  <a:lnTo>
                    <a:pt x="94" y="22"/>
                  </a:lnTo>
                  <a:lnTo>
                    <a:pt x="106" y="20"/>
                  </a:lnTo>
                  <a:lnTo>
                    <a:pt x="122" y="30"/>
                  </a:lnTo>
                  <a:lnTo>
                    <a:pt x="178" y="20"/>
                  </a:lnTo>
                  <a:lnTo>
                    <a:pt x="198" y="50"/>
                  </a:lnTo>
                  <a:lnTo>
                    <a:pt x="212" y="5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20C8520C-78B0-F145-A152-C9F5B52A0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" y="1626"/>
              <a:ext cx="250" cy="214"/>
            </a:xfrm>
            <a:custGeom>
              <a:avLst/>
              <a:gdLst>
                <a:gd name="T0" fmla="*/ 224 w 250"/>
                <a:gd name="T1" fmla="*/ 190 h 214"/>
                <a:gd name="T2" fmla="*/ 206 w 250"/>
                <a:gd name="T3" fmla="*/ 200 h 214"/>
                <a:gd name="T4" fmla="*/ 204 w 250"/>
                <a:gd name="T5" fmla="*/ 208 h 214"/>
                <a:gd name="T6" fmla="*/ 174 w 250"/>
                <a:gd name="T7" fmla="*/ 204 h 214"/>
                <a:gd name="T8" fmla="*/ 158 w 250"/>
                <a:gd name="T9" fmla="*/ 214 h 214"/>
                <a:gd name="T10" fmla="*/ 152 w 250"/>
                <a:gd name="T11" fmla="*/ 208 h 214"/>
                <a:gd name="T12" fmla="*/ 156 w 250"/>
                <a:gd name="T13" fmla="*/ 200 h 214"/>
                <a:gd name="T14" fmla="*/ 150 w 250"/>
                <a:gd name="T15" fmla="*/ 190 h 214"/>
                <a:gd name="T16" fmla="*/ 132 w 250"/>
                <a:gd name="T17" fmla="*/ 196 h 214"/>
                <a:gd name="T18" fmla="*/ 126 w 250"/>
                <a:gd name="T19" fmla="*/ 192 h 214"/>
                <a:gd name="T20" fmla="*/ 124 w 250"/>
                <a:gd name="T21" fmla="*/ 188 h 214"/>
                <a:gd name="T22" fmla="*/ 124 w 250"/>
                <a:gd name="T23" fmla="*/ 184 h 214"/>
                <a:gd name="T24" fmla="*/ 130 w 250"/>
                <a:gd name="T25" fmla="*/ 174 h 214"/>
                <a:gd name="T26" fmla="*/ 110 w 250"/>
                <a:gd name="T27" fmla="*/ 160 h 214"/>
                <a:gd name="T28" fmla="*/ 64 w 250"/>
                <a:gd name="T29" fmla="*/ 166 h 214"/>
                <a:gd name="T30" fmla="*/ 54 w 250"/>
                <a:gd name="T31" fmla="*/ 162 h 214"/>
                <a:gd name="T32" fmla="*/ 40 w 250"/>
                <a:gd name="T33" fmla="*/ 164 h 214"/>
                <a:gd name="T34" fmla="*/ 32 w 250"/>
                <a:gd name="T35" fmla="*/ 156 h 214"/>
                <a:gd name="T36" fmla="*/ 32 w 250"/>
                <a:gd name="T37" fmla="*/ 138 h 214"/>
                <a:gd name="T38" fmla="*/ 16 w 250"/>
                <a:gd name="T39" fmla="*/ 132 h 214"/>
                <a:gd name="T40" fmla="*/ 0 w 250"/>
                <a:gd name="T41" fmla="*/ 130 h 214"/>
                <a:gd name="T42" fmla="*/ 4 w 250"/>
                <a:gd name="T43" fmla="*/ 122 h 214"/>
                <a:gd name="T44" fmla="*/ 16 w 250"/>
                <a:gd name="T45" fmla="*/ 116 h 214"/>
                <a:gd name="T46" fmla="*/ 28 w 250"/>
                <a:gd name="T47" fmla="*/ 114 h 214"/>
                <a:gd name="T48" fmla="*/ 24 w 250"/>
                <a:gd name="T49" fmla="*/ 94 h 214"/>
                <a:gd name="T50" fmla="*/ 40 w 250"/>
                <a:gd name="T51" fmla="*/ 80 h 214"/>
                <a:gd name="T52" fmla="*/ 36 w 250"/>
                <a:gd name="T53" fmla="*/ 70 h 214"/>
                <a:gd name="T54" fmla="*/ 48 w 250"/>
                <a:gd name="T55" fmla="*/ 50 h 214"/>
                <a:gd name="T56" fmla="*/ 46 w 250"/>
                <a:gd name="T57" fmla="*/ 26 h 214"/>
                <a:gd name="T58" fmla="*/ 52 w 250"/>
                <a:gd name="T59" fmla="*/ 6 h 214"/>
                <a:gd name="T60" fmla="*/ 74 w 250"/>
                <a:gd name="T61" fmla="*/ 0 h 214"/>
                <a:gd name="T62" fmla="*/ 80 w 250"/>
                <a:gd name="T63" fmla="*/ 6 h 214"/>
                <a:gd name="T64" fmla="*/ 108 w 250"/>
                <a:gd name="T65" fmla="*/ 0 h 214"/>
                <a:gd name="T66" fmla="*/ 114 w 250"/>
                <a:gd name="T67" fmla="*/ 8 h 214"/>
                <a:gd name="T68" fmla="*/ 144 w 250"/>
                <a:gd name="T69" fmla="*/ 0 h 214"/>
                <a:gd name="T70" fmla="*/ 144 w 250"/>
                <a:gd name="T71" fmla="*/ 8 h 214"/>
                <a:gd name="T72" fmla="*/ 178 w 250"/>
                <a:gd name="T73" fmla="*/ 2 h 214"/>
                <a:gd name="T74" fmla="*/ 182 w 250"/>
                <a:gd name="T75" fmla="*/ 28 h 214"/>
                <a:gd name="T76" fmla="*/ 232 w 250"/>
                <a:gd name="T77" fmla="*/ 18 h 214"/>
                <a:gd name="T78" fmla="*/ 250 w 250"/>
                <a:gd name="T79" fmla="*/ 120 h 214"/>
                <a:gd name="T80" fmla="*/ 212 w 250"/>
                <a:gd name="T81" fmla="*/ 128 h 214"/>
                <a:gd name="T82" fmla="*/ 224 w 250"/>
                <a:gd name="T83" fmla="*/ 19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0" h="214">
                  <a:moveTo>
                    <a:pt x="224" y="190"/>
                  </a:moveTo>
                  <a:lnTo>
                    <a:pt x="206" y="200"/>
                  </a:lnTo>
                  <a:lnTo>
                    <a:pt x="204" y="208"/>
                  </a:lnTo>
                  <a:lnTo>
                    <a:pt x="174" y="204"/>
                  </a:lnTo>
                  <a:lnTo>
                    <a:pt x="158" y="214"/>
                  </a:lnTo>
                  <a:lnTo>
                    <a:pt x="152" y="208"/>
                  </a:lnTo>
                  <a:lnTo>
                    <a:pt x="156" y="200"/>
                  </a:lnTo>
                  <a:lnTo>
                    <a:pt x="150" y="190"/>
                  </a:lnTo>
                  <a:lnTo>
                    <a:pt x="132" y="196"/>
                  </a:lnTo>
                  <a:lnTo>
                    <a:pt x="126" y="192"/>
                  </a:lnTo>
                  <a:lnTo>
                    <a:pt x="124" y="188"/>
                  </a:lnTo>
                  <a:lnTo>
                    <a:pt x="124" y="184"/>
                  </a:lnTo>
                  <a:lnTo>
                    <a:pt x="130" y="174"/>
                  </a:lnTo>
                  <a:lnTo>
                    <a:pt x="110" y="160"/>
                  </a:lnTo>
                  <a:lnTo>
                    <a:pt x="64" y="166"/>
                  </a:lnTo>
                  <a:lnTo>
                    <a:pt x="54" y="162"/>
                  </a:lnTo>
                  <a:lnTo>
                    <a:pt x="40" y="164"/>
                  </a:lnTo>
                  <a:lnTo>
                    <a:pt x="32" y="156"/>
                  </a:lnTo>
                  <a:lnTo>
                    <a:pt x="32" y="138"/>
                  </a:lnTo>
                  <a:lnTo>
                    <a:pt x="16" y="132"/>
                  </a:lnTo>
                  <a:lnTo>
                    <a:pt x="0" y="130"/>
                  </a:lnTo>
                  <a:lnTo>
                    <a:pt x="4" y="122"/>
                  </a:lnTo>
                  <a:lnTo>
                    <a:pt x="16" y="116"/>
                  </a:lnTo>
                  <a:lnTo>
                    <a:pt x="28" y="114"/>
                  </a:lnTo>
                  <a:lnTo>
                    <a:pt x="24" y="94"/>
                  </a:lnTo>
                  <a:lnTo>
                    <a:pt x="40" y="80"/>
                  </a:lnTo>
                  <a:lnTo>
                    <a:pt x="36" y="70"/>
                  </a:lnTo>
                  <a:lnTo>
                    <a:pt x="48" y="50"/>
                  </a:lnTo>
                  <a:lnTo>
                    <a:pt x="46" y="26"/>
                  </a:lnTo>
                  <a:lnTo>
                    <a:pt x="52" y="6"/>
                  </a:lnTo>
                  <a:lnTo>
                    <a:pt x="74" y="0"/>
                  </a:lnTo>
                  <a:lnTo>
                    <a:pt x="80" y="6"/>
                  </a:lnTo>
                  <a:lnTo>
                    <a:pt x="108" y="0"/>
                  </a:lnTo>
                  <a:lnTo>
                    <a:pt x="114" y="8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78" y="2"/>
                  </a:lnTo>
                  <a:lnTo>
                    <a:pt x="182" y="28"/>
                  </a:lnTo>
                  <a:lnTo>
                    <a:pt x="232" y="18"/>
                  </a:lnTo>
                  <a:lnTo>
                    <a:pt x="250" y="120"/>
                  </a:lnTo>
                  <a:lnTo>
                    <a:pt x="212" y="128"/>
                  </a:lnTo>
                  <a:lnTo>
                    <a:pt x="224" y="19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45">
              <a:extLst>
                <a:ext uri="{FF2B5EF4-FFF2-40B4-BE49-F238E27FC236}">
                  <a16:creationId xmlns:a16="http://schemas.microsoft.com/office/drawing/2014/main" id="{023C56A7-5521-6849-93F2-231C5B0BD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" y="1492"/>
              <a:ext cx="108" cy="142"/>
            </a:xfrm>
            <a:custGeom>
              <a:avLst/>
              <a:gdLst>
                <a:gd name="T0" fmla="*/ 108 w 108"/>
                <a:gd name="T1" fmla="*/ 134 h 142"/>
                <a:gd name="T2" fmla="*/ 78 w 108"/>
                <a:gd name="T3" fmla="*/ 142 h 142"/>
                <a:gd name="T4" fmla="*/ 72 w 108"/>
                <a:gd name="T5" fmla="*/ 134 h 142"/>
                <a:gd name="T6" fmla="*/ 44 w 108"/>
                <a:gd name="T7" fmla="*/ 140 h 142"/>
                <a:gd name="T8" fmla="*/ 38 w 108"/>
                <a:gd name="T9" fmla="*/ 134 h 142"/>
                <a:gd name="T10" fmla="*/ 16 w 108"/>
                <a:gd name="T11" fmla="*/ 140 h 142"/>
                <a:gd name="T12" fmla="*/ 6 w 108"/>
                <a:gd name="T13" fmla="*/ 140 h 142"/>
                <a:gd name="T14" fmla="*/ 0 w 108"/>
                <a:gd name="T15" fmla="*/ 120 h 142"/>
                <a:gd name="T16" fmla="*/ 6 w 108"/>
                <a:gd name="T17" fmla="*/ 104 h 142"/>
                <a:gd name="T18" fmla="*/ 2 w 108"/>
                <a:gd name="T19" fmla="*/ 56 h 142"/>
                <a:gd name="T20" fmla="*/ 12 w 108"/>
                <a:gd name="T21" fmla="*/ 46 h 142"/>
                <a:gd name="T22" fmla="*/ 18 w 108"/>
                <a:gd name="T23" fmla="*/ 46 h 142"/>
                <a:gd name="T24" fmla="*/ 20 w 108"/>
                <a:gd name="T25" fmla="*/ 34 h 142"/>
                <a:gd name="T26" fmla="*/ 20 w 108"/>
                <a:gd name="T27" fmla="*/ 22 h 142"/>
                <a:gd name="T28" fmla="*/ 42 w 108"/>
                <a:gd name="T29" fmla="*/ 0 h 142"/>
                <a:gd name="T30" fmla="*/ 60 w 108"/>
                <a:gd name="T31" fmla="*/ 18 h 142"/>
                <a:gd name="T32" fmla="*/ 60 w 108"/>
                <a:gd name="T33" fmla="*/ 28 h 142"/>
                <a:gd name="T34" fmla="*/ 72 w 108"/>
                <a:gd name="T35" fmla="*/ 38 h 142"/>
                <a:gd name="T36" fmla="*/ 82 w 108"/>
                <a:gd name="T37" fmla="*/ 34 h 142"/>
                <a:gd name="T38" fmla="*/ 90 w 108"/>
                <a:gd name="T39" fmla="*/ 40 h 142"/>
                <a:gd name="T40" fmla="*/ 108 w 108"/>
                <a:gd name="T41" fmla="*/ 1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142">
                  <a:moveTo>
                    <a:pt x="108" y="134"/>
                  </a:moveTo>
                  <a:lnTo>
                    <a:pt x="78" y="142"/>
                  </a:lnTo>
                  <a:lnTo>
                    <a:pt x="72" y="134"/>
                  </a:lnTo>
                  <a:lnTo>
                    <a:pt x="44" y="140"/>
                  </a:lnTo>
                  <a:lnTo>
                    <a:pt x="38" y="134"/>
                  </a:lnTo>
                  <a:lnTo>
                    <a:pt x="16" y="140"/>
                  </a:lnTo>
                  <a:lnTo>
                    <a:pt x="6" y="140"/>
                  </a:lnTo>
                  <a:lnTo>
                    <a:pt x="0" y="120"/>
                  </a:lnTo>
                  <a:lnTo>
                    <a:pt x="6" y="104"/>
                  </a:lnTo>
                  <a:lnTo>
                    <a:pt x="2" y="56"/>
                  </a:lnTo>
                  <a:lnTo>
                    <a:pt x="12" y="46"/>
                  </a:lnTo>
                  <a:lnTo>
                    <a:pt x="18" y="46"/>
                  </a:lnTo>
                  <a:lnTo>
                    <a:pt x="20" y="34"/>
                  </a:lnTo>
                  <a:lnTo>
                    <a:pt x="20" y="22"/>
                  </a:lnTo>
                  <a:lnTo>
                    <a:pt x="42" y="0"/>
                  </a:lnTo>
                  <a:lnTo>
                    <a:pt x="60" y="18"/>
                  </a:lnTo>
                  <a:lnTo>
                    <a:pt x="60" y="28"/>
                  </a:lnTo>
                  <a:lnTo>
                    <a:pt x="72" y="38"/>
                  </a:lnTo>
                  <a:lnTo>
                    <a:pt x="82" y="34"/>
                  </a:lnTo>
                  <a:lnTo>
                    <a:pt x="90" y="40"/>
                  </a:lnTo>
                  <a:lnTo>
                    <a:pt x="108" y="1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3C47630D-5798-2D40-A251-3E3CC6D7F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" y="1548"/>
              <a:ext cx="164" cy="208"/>
            </a:xfrm>
            <a:custGeom>
              <a:avLst/>
              <a:gdLst>
                <a:gd name="T0" fmla="*/ 112 w 164"/>
                <a:gd name="T1" fmla="*/ 208 h 208"/>
                <a:gd name="T2" fmla="*/ 104 w 164"/>
                <a:gd name="T3" fmla="*/ 196 h 208"/>
                <a:gd name="T4" fmla="*/ 96 w 164"/>
                <a:gd name="T5" fmla="*/ 172 h 208"/>
                <a:gd name="T6" fmla="*/ 72 w 164"/>
                <a:gd name="T7" fmla="*/ 158 h 208"/>
                <a:gd name="T8" fmla="*/ 58 w 164"/>
                <a:gd name="T9" fmla="*/ 158 h 208"/>
                <a:gd name="T10" fmla="*/ 54 w 164"/>
                <a:gd name="T11" fmla="*/ 166 h 208"/>
                <a:gd name="T12" fmla="*/ 40 w 164"/>
                <a:gd name="T13" fmla="*/ 144 h 208"/>
                <a:gd name="T14" fmla="*/ 20 w 164"/>
                <a:gd name="T15" fmla="*/ 138 h 208"/>
                <a:gd name="T16" fmla="*/ 12 w 164"/>
                <a:gd name="T17" fmla="*/ 126 h 208"/>
                <a:gd name="T18" fmla="*/ 12 w 164"/>
                <a:gd name="T19" fmla="*/ 108 h 208"/>
                <a:gd name="T20" fmla="*/ 0 w 164"/>
                <a:gd name="T21" fmla="*/ 86 h 208"/>
                <a:gd name="T22" fmla="*/ 18 w 164"/>
                <a:gd name="T23" fmla="*/ 80 h 208"/>
                <a:gd name="T24" fmla="*/ 18 w 164"/>
                <a:gd name="T25" fmla="*/ 54 h 208"/>
                <a:gd name="T26" fmla="*/ 28 w 164"/>
                <a:gd name="T27" fmla="*/ 42 h 208"/>
                <a:gd name="T28" fmla="*/ 20 w 164"/>
                <a:gd name="T29" fmla="*/ 36 h 208"/>
                <a:gd name="T30" fmla="*/ 24 w 164"/>
                <a:gd name="T31" fmla="*/ 20 h 208"/>
                <a:gd name="T32" fmla="*/ 150 w 164"/>
                <a:gd name="T33" fmla="*/ 0 h 208"/>
                <a:gd name="T34" fmla="*/ 154 w 164"/>
                <a:gd name="T35" fmla="*/ 48 h 208"/>
                <a:gd name="T36" fmla="*/ 148 w 164"/>
                <a:gd name="T37" fmla="*/ 64 h 208"/>
                <a:gd name="T38" fmla="*/ 154 w 164"/>
                <a:gd name="T39" fmla="*/ 84 h 208"/>
                <a:gd name="T40" fmla="*/ 164 w 164"/>
                <a:gd name="T41" fmla="*/ 84 h 208"/>
                <a:gd name="T42" fmla="*/ 158 w 164"/>
                <a:gd name="T43" fmla="*/ 104 h 208"/>
                <a:gd name="T44" fmla="*/ 160 w 164"/>
                <a:gd name="T45" fmla="*/ 128 h 208"/>
                <a:gd name="T46" fmla="*/ 148 w 164"/>
                <a:gd name="T47" fmla="*/ 148 h 208"/>
                <a:gd name="T48" fmla="*/ 152 w 164"/>
                <a:gd name="T49" fmla="*/ 158 h 208"/>
                <a:gd name="T50" fmla="*/ 136 w 164"/>
                <a:gd name="T51" fmla="*/ 172 h 208"/>
                <a:gd name="T52" fmla="*/ 140 w 164"/>
                <a:gd name="T53" fmla="*/ 192 h 208"/>
                <a:gd name="T54" fmla="*/ 128 w 164"/>
                <a:gd name="T55" fmla="*/ 194 h 208"/>
                <a:gd name="T56" fmla="*/ 116 w 164"/>
                <a:gd name="T57" fmla="*/ 200 h 208"/>
                <a:gd name="T58" fmla="*/ 112 w 164"/>
                <a:gd name="T5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208">
                  <a:moveTo>
                    <a:pt x="112" y="208"/>
                  </a:moveTo>
                  <a:lnTo>
                    <a:pt x="104" y="196"/>
                  </a:lnTo>
                  <a:lnTo>
                    <a:pt x="96" y="172"/>
                  </a:lnTo>
                  <a:lnTo>
                    <a:pt x="72" y="158"/>
                  </a:lnTo>
                  <a:lnTo>
                    <a:pt x="58" y="158"/>
                  </a:lnTo>
                  <a:lnTo>
                    <a:pt x="54" y="166"/>
                  </a:lnTo>
                  <a:lnTo>
                    <a:pt x="40" y="144"/>
                  </a:lnTo>
                  <a:lnTo>
                    <a:pt x="20" y="138"/>
                  </a:lnTo>
                  <a:lnTo>
                    <a:pt x="12" y="126"/>
                  </a:lnTo>
                  <a:lnTo>
                    <a:pt x="12" y="108"/>
                  </a:lnTo>
                  <a:lnTo>
                    <a:pt x="0" y="86"/>
                  </a:lnTo>
                  <a:lnTo>
                    <a:pt x="18" y="80"/>
                  </a:lnTo>
                  <a:lnTo>
                    <a:pt x="18" y="54"/>
                  </a:lnTo>
                  <a:lnTo>
                    <a:pt x="28" y="42"/>
                  </a:lnTo>
                  <a:lnTo>
                    <a:pt x="20" y="36"/>
                  </a:lnTo>
                  <a:lnTo>
                    <a:pt x="24" y="20"/>
                  </a:lnTo>
                  <a:lnTo>
                    <a:pt x="150" y="0"/>
                  </a:lnTo>
                  <a:lnTo>
                    <a:pt x="154" y="48"/>
                  </a:lnTo>
                  <a:lnTo>
                    <a:pt x="148" y="64"/>
                  </a:lnTo>
                  <a:lnTo>
                    <a:pt x="154" y="84"/>
                  </a:lnTo>
                  <a:lnTo>
                    <a:pt x="164" y="84"/>
                  </a:lnTo>
                  <a:lnTo>
                    <a:pt x="158" y="104"/>
                  </a:lnTo>
                  <a:lnTo>
                    <a:pt x="160" y="128"/>
                  </a:lnTo>
                  <a:lnTo>
                    <a:pt x="148" y="148"/>
                  </a:lnTo>
                  <a:lnTo>
                    <a:pt x="152" y="158"/>
                  </a:lnTo>
                  <a:lnTo>
                    <a:pt x="136" y="172"/>
                  </a:lnTo>
                  <a:lnTo>
                    <a:pt x="140" y="192"/>
                  </a:lnTo>
                  <a:lnTo>
                    <a:pt x="128" y="194"/>
                  </a:lnTo>
                  <a:lnTo>
                    <a:pt x="116" y="200"/>
                  </a:lnTo>
                  <a:lnTo>
                    <a:pt x="112" y="20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47">
              <a:extLst>
                <a:ext uri="{FF2B5EF4-FFF2-40B4-BE49-F238E27FC236}">
                  <a16:creationId xmlns:a16="http://schemas.microsoft.com/office/drawing/2014/main" id="{66BE7BB2-B5EE-4840-ABF4-7F998FC9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" y="1228"/>
              <a:ext cx="132" cy="304"/>
            </a:xfrm>
            <a:custGeom>
              <a:avLst/>
              <a:gdLst>
                <a:gd name="T0" fmla="*/ 16 w 132"/>
                <a:gd name="T1" fmla="*/ 16 h 304"/>
                <a:gd name="T2" fmla="*/ 92 w 132"/>
                <a:gd name="T3" fmla="*/ 0 h 304"/>
                <a:gd name="T4" fmla="*/ 122 w 132"/>
                <a:gd name="T5" fmla="*/ 170 h 304"/>
                <a:gd name="T6" fmla="*/ 132 w 132"/>
                <a:gd name="T7" fmla="*/ 176 h 304"/>
                <a:gd name="T8" fmla="*/ 124 w 132"/>
                <a:gd name="T9" fmla="*/ 190 h 304"/>
                <a:gd name="T10" fmla="*/ 106 w 132"/>
                <a:gd name="T11" fmla="*/ 200 h 304"/>
                <a:gd name="T12" fmla="*/ 100 w 132"/>
                <a:gd name="T13" fmla="*/ 234 h 304"/>
                <a:gd name="T14" fmla="*/ 118 w 132"/>
                <a:gd name="T15" fmla="*/ 246 h 304"/>
                <a:gd name="T16" fmla="*/ 100 w 132"/>
                <a:gd name="T17" fmla="*/ 260 h 304"/>
                <a:gd name="T18" fmla="*/ 104 w 132"/>
                <a:gd name="T19" fmla="*/ 272 h 304"/>
                <a:gd name="T20" fmla="*/ 98 w 132"/>
                <a:gd name="T21" fmla="*/ 288 h 304"/>
                <a:gd name="T22" fmla="*/ 92 w 132"/>
                <a:gd name="T23" fmla="*/ 288 h 304"/>
                <a:gd name="T24" fmla="*/ 88 w 132"/>
                <a:gd name="T25" fmla="*/ 302 h 304"/>
                <a:gd name="T26" fmla="*/ 78 w 132"/>
                <a:gd name="T27" fmla="*/ 304 h 304"/>
                <a:gd name="T28" fmla="*/ 70 w 132"/>
                <a:gd name="T29" fmla="*/ 298 h 304"/>
                <a:gd name="T30" fmla="*/ 60 w 132"/>
                <a:gd name="T31" fmla="*/ 302 h 304"/>
                <a:gd name="T32" fmla="*/ 48 w 132"/>
                <a:gd name="T33" fmla="*/ 292 h 304"/>
                <a:gd name="T34" fmla="*/ 48 w 132"/>
                <a:gd name="T35" fmla="*/ 282 h 304"/>
                <a:gd name="T36" fmla="*/ 30 w 132"/>
                <a:gd name="T37" fmla="*/ 264 h 304"/>
                <a:gd name="T38" fmla="*/ 40 w 132"/>
                <a:gd name="T39" fmla="*/ 248 h 304"/>
                <a:gd name="T40" fmla="*/ 24 w 132"/>
                <a:gd name="T41" fmla="*/ 248 h 304"/>
                <a:gd name="T42" fmla="*/ 0 w 132"/>
                <a:gd name="T43" fmla="*/ 122 h 304"/>
                <a:gd name="T44" fmla="*/ 14 w 132"/>
                <a:gd name="T45" fmla="*/ 128 h 304"/>
                <a:gd name="T46" fmla="*/ 34 w 132"/>
                <a:gd name="T47" fmla="*/ 116 h 304"/>
                <a:gd name="T48" fmla="*/ 46 w 132"/>
                <a:gd name="T49" fmla="*/ 88 h 304"/>
                <a:gd name="T50" fmla="*/ 44 w 132"/>
                <a:gd name="T51" fmla="*/ 72 h 304"/>
                <a:gd name="T52" fmla="*/ 14 w 132"/>
                <a:gd name="T53" fmla="*/ 34 h 304"/>
                <a:gd name="T54" fmla="*/ 16 w 132"/>
                <a:gd name="T55" fmla="*/ 1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304">
                  <a:moveTo>
                    <a:pt x="16" y="16"/>
                  </a:moveTo>
                  <a:lnTo>
                    <a:pt x="92" y="0"/>
                  </a:lnTo>
                  <a:lnTo>
                    <a:pt x="122" y="170"/>
                  </a:lnTo>
                  <a:lnTo>
                    <a:pt x="132" y="176"/>
                  </a:lnTo>
                  <a:lnTo>
                    <a:pt x="124" y="190"/>
                  </a:lnTo>
                  <a:lnTo>
                    <a:pt x="106" y="200"/>
                  </a:lnTo>
                  <a:lnTo>
                    <a:pt x="100" y="234"/>
                  </a:lnTo>
                  <a:lnTo>
                    <a:pt x="118" y="246"/>
                  </a:lnTo>
                  <a:lnTo>
                    <a:pt x="100" y="260"/>
                  </a:lnTo>
                  <a:lnTo>
                    <a:pt x="104" y="272"/>
                  </a:lnTo>
                  <a:lnTo>
                    <a:pt x="98" y="288"/>
                  </a:lnTo>
                  <a:lnTo>
                    <a:pt x="92" y="288"/>
                  </a:lnTo>
                  <a:lnTo>
                    <a:pt x="88" y="302"/>
                  </a:lnTo>
                  <a:lnTo>
                    <a:pt x="78" y="304"/>
                  </a:lnTo>
                  <a:lnTo>
                    <a:pt x="70" y="298"/>
                  </a:lnTo>
                  <a:lnTo>
                    <a:pt x="60" y="302"/>
                  </a:lnTo>
                  <a:lnTo>
                    <a:pt x="48" y="292"/>
                  </a:lnTo>
                  <a:lnTo>
                    <a:pt x="48" y="282"/>
                  </a:lnTo>
                  <a:lnTo>
                    <a:pt x="30" y="264"/>
                  </a:lnTo>
                  <a:lnTo>
                    <a:pt x="40" y="248"/>
                  </a:lnTo>
                  <a:lnTo>
                    <a:pt x="24" y="248"/>
                  </a:lnTo>
                  <a:lnTo>
                    <a:pt x="0" y="122"/>
                  </a:lnTo>
                  <a:lnTo>
                    <a:pt x="14" y="128"/>
                  </a:lnTo>
                  <a:lnTo>
                    <a:pt x="34" y="116"/>
                  </a:lnTo>
                  <a:lnTo>
                    <a:pt x="46" y="88"/>
                  </a:lnTo>
                  <a:lnTo>
                    <a:pt x="44" y="72"/>
                  </a:lnTo>
                  <a:lnTo>
                    <a:pt x="14" y="34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0A574398-927A-794B-9DA2-E8294AACE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" y="1318"/>
              <a:ext cx="178" cy="208"/>
            </a:xfrm>
            <a:custGeom>
              <a:avLst/>
              <a:gdLst>
                <a:gd name="T0" fmla="*/ 178 w 178"/>
                <a:gd name="T1" fmla="*/ 158 h 208"/>
                <a:gd name="T2" fmla="*/ 168 w 178"/>
                <a:gd name="T3" fmla="*/ 174 h 208"/>
                <a:gd name="T4" fmla="*/ 146 w 178"/>
                <a:gd name="T5" fmla="*/ 196 h 208"/>
                <a:gd name="T6" fmla="*/ 138 w 178"/>
                <a:gd name="T7" fmla="*/ 208 h 208"/>
                <a:gd name="T8" fmla="*/ 126 w 178"/>
                <a:gd name="T9" fmla="*/ 190 h 208"/>
                <a:gd name="T10" fmla="*/ 126 w 178"/>
                <a:gd name="T11" fmla="*/ 176 h 208"/>
                <a:gd name="T12" fmla="*/ 106 w 178"/>
                <a:gd name="T13" fmla="*/ 168 h 208"/>
                <a:gd name="T14" fmla="*/ 50 w 178"/>
                <a:gd name="T15" fmla="*/ 132 h 208"/>
                <a:gd name="T16" fmla="*/ 20 w 178"/>
                <a:gd name="T17" fmla="*/ 136 h 208"/>
                <a:gd name="T18" fmla="*/ 4 w 178"/>
                <a:gd name="T19" fmla="*/ 112 h 208"/>
                <a:gd name="T20" fmla="*/ 0 w 178"/>
                <a:gd name="T21" fmla="*/ 80 h 208"/>
                <a:gd name="T22" fmla="*/ 12 w 178"/>
                <a:gd name="T23" fmla="*/ 26 h 208"/>
                <a:gd name="T24" fmla="*/ 30 w 178"/>
                <a:gd name="T25" fmla="*/ 6 h 208"/>
                <a:gd name="T26" fmla="*/ 46 w 178"/>
                <a:gd name="T27" fmla="*/ 2 h 208"/>
                <a:gd name="T28" fmla="*/ 48 w 178"/>
                <a:gd name="T29" fmla="*/ 8 h 208"/>
                <a:gd name="T30" fmla="*/ 74 w 178"/>
                <a:gd name="T31" fmla="*/ 0 h 208"/>
                <a:gd name="T32" fmla="*/ 88 w 178"/>
                <a:gd name="T33" fmla="*/ 6 h 208"/>
                <a:gd name="T34" fmla="*/ 90 w 178"/>
                <a:gd name="T35" fmla="*/ 14 h 208"/>
                <a:gd name="T36" fmla="*/ 108 w 178"/>
                <a:gd name="T37" fmla="*/ 10 h 208"/>
                <a:gd name="T38" fmla="*/ 108 w 178"/>
                <a:gd name="T39" fmla="*/ 18 h 208"/>
                <a:gd name="T40" fmla="*/ 138 w 178"/>
                <a:gd name="T41" fmla="*/ 32 h 208"/>
                <a:gd name="T42" fmla="*/ 162 w 178"/>
                <a:gd name="T43" fmla="*/ 158 h 208"/>
                <a:gd name="T44" fmla="*/ 178 w 178"/>
                <a:gd name="T45" fmla="*/ 15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208">
                  <a:moveTo>
                    <a:pt x="178" y="158"/>
                  </a:moveTo>
                  <a:lnTo>
                    <a:pt x="168" y="174"/>
                  </a:lnTo>
                  <a:lnTo>
                    <a:pt x="146" y="196"/>
                  </a:lnTo>
                  <a:lnTo>
                    <a:pt x="138" y="208"/>
                  </a:lnTo>
                  <a:lnTo>
                    <a:pt x="126" y="190"/>
                  </a:lnTo>
                  <a:lnTo>
                    <a:pt x="126" y="176"/>
                  </a:lnTo>
                  <a:lnTo>
                    <a:pt x="106" y="168"/>
                  </a:lnTo>
                  <a:lnTo>
                    <a:pt x="50" y="132"/>
                  </a:lnTo>
                  <a:lnTo>
                    <a:pt x="20" y="136"/>
                  </a:lnTo>
                  <a:lnTo>
                    <a:pt x="4" y="112"/>
                  </a:lnTo>
                  <a:lnTo>
                    <a:pt x="0" y="80"/>
                  </a:lnTo>
                  <a:lnTo>
                    <a:pt x="12" y="26"/>
                  </a:lnTo>
                  <a:lnTo>
                    <a:pt x="30" y="6"/>
                  </a:lnTo>
                  <a:lnTo>
                    <a:pt x="46" y="2"/>
                  </a:lnTo>
                  <a:lnTo>
                    <a:pt x="48" y="8"/>
                  </a:lnTo>
                  <a:lnTo>
                    <a:pt x="74" y="0"/>
                  </a:lnTo>
                  <a:lnTo>
                    <a:pt x="88" y="6"/>
                  </a:lnTo>
                  <a:lnTo>
                    <a:pt x="90" y="14"/>
                  </a:lnTo>
                  <a:lnTo>
                    <a:pt x="108" y="10"/>
                  </a:lnTo>
                  <a:lnTo>
                    <a:pt x="108" y="18"/>
                  </a:lnTo>
                  <a:lnTo>
                    <a:pt x="138" y="32"/>
                  </a:lnTo>
                  <a:lnTo>
                    <a:pt x="162" y="158"/>
                  </a:lnTo>
                  <a:lnTo>
                    <a:pt x="178" y="15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85C2DBD6-0409-E647-BA68-AB09E7B33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" y="1244"/>
              <a:ext cx="224" cy="112"/>
            </a:xfrm>
            <a:custGeom>
              <a:avLst/>
              <a:gdLst>
                <a:gd name="T0" fmla="*/ 0 w 224"/>
                <a:gd name="T1" fmla="*/ 14 h 112"/>
                <a:gd name="T2" fmla="*/ 54 w 224"/>
                <a:gd name="T3" fmla="*/ 10 h 112"/>
                <a:gd name="T4" fmla="*/ 194 w 224"/>
                <a:gd name="T5" fmla="*/ 0 h 112"/>
                <a:gd name="T6" fmla="*/ 192 w 224"/>
                <a:gd name="T7" fmla="*/ 18 h 112"/>
                <a:gd name="T8" fmla="*/ 222 w 224"/>
                <a:gd name="T9" fmla="*/ 56 h 112"/>
                <a:gd name="T10" fmla="*/ 224 w 224"/>
                <a:gd name="T11" fmla="*/ 72 h 112"/>
                <a:gd name="T12" fmla="*/ 212 w 224"/>
                <a:gd name="T13" fmla="*/ 100 h 112"/>
                <a:gd name="T14" fmla="*/ 192 w 224"/>
                <a:gd name="T15" fmla="*/ 112 h 112"/>
                <a:gd name="T16" fmla="*/ 148 w 224"/>
                <a:gd name="T17" fmla="*/ 92 h 112"/>
                <a:gd name="T18" fmla="*/ 148 w 224"/>
                <a:gd name="T19" fmla="*/ 84 h 112"/>
                <a:gd name="T20" fmla="*/ 130 w 224"/>
                <a:gd name="T21" fmla="*/ 88 h 112"/>
                <a:gd name="T22" fmla="*/ 128 w 224"/>
                <a:gd name="T23" fmla="*/ 80 h 112"/>
                <a:gd name="T24" fmla="*/ 114 w 224"/>
                <a:gd name="T25" fmla="*/ 74 h 112"/>
                <a:gd name="T26" fmla="*/ 88 w 224"/>
                <a:gd name="T27" fmla="*/ 82 h 112"/>
                <a:gd name="T28" fmla="*/ 86 w 224"/>
                <a:gd name="T29" fmla="*/ 76 h 112"/>
                <a:gd name="T30" fmla="*/ 70 w 224"/>
                <a:gd name="T31" fmla="*/ 80 h 112"/>
                <a:gd name="T32" fmla="*/ 52 w 224"/>
                <a:gd name="T33" fmla="*/ 100 h 112"/>
                <a:gd name="T34" fmla="*/ 34 w 224"/>
                <a:gd name="T35" fmla="*/ 86 h 112"/>
                <a:gd name="T36" fmla="*/ 34 w 224"/>
                <a:gd name="T37" fmla="*/ 72 h 112"/>
                <a:gd name="T38" fmla="*/ 24 w 224"/>
                <a:gd name="T39" fmla="*/ 66 h 112"/>
                <a:gd name="T40" fmla="*/ 20 w 224"/>
                <a:gd name="T41" fmla="*/ 36 h 112"/>
                <a:gd name="T42" fmla="*/ 0 w 224"/>
                <a:gd name="T43" fmla="*/ 1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4" h="112">
                  <a:moveTo>
                    <a:pt x="0" y="14"/>
                  </a:moveTo>
                  <a:lnTo>
                    <a:pt x="54" y="10"/>
                  </a:lnTo>
                  <a:lnTo>
                    <a:pt x="194" y="0"/>
                  </a:lnTo>
                  <a:lnTo>
                    <a:pt x="192" y="18"/>
                  </a:lnTo>
                  <a:lnTo>
                    <a:pt x="222" y="56"/>
                  </a:lnTo>
                  <a:lnTo>
                    <a:pt x="224" y="72"/>
                  </a:lnTo>
                  <a:lnTo>
                    <a:pt x="212" y="100"/>
                  </a:lnTo>
                  <a:lnTo>
                    <a:pt x="192" y="112"/>
                  </a:lnTo>
                  <a:lnTo>
                    <a:pt x="148" y="92"/>
                  </a:lnTo>
                  <a:lnTo>
                    <a:pt x="148" y="84"/>
                  </a:lnTo>
                  <a:lnTo>
                    <a:pt x="130" y="88"/>
                  </a:lnTo>
                  <a:lnTo>
                    <a:pt x="128" y="80"/>
                  </a:lnTo>
                  <a:lnTo>
                    <a:pt x="114" y="74"/>
                  </a:lnTo>
                  <a:lnTo>
                    <a:pt x="88" y="82"/>
                  </a:lnTo>
                  <a:lnTo>
                    <a:pt x="86" y="76"/>
                  </a:lnTo>
                  <a:lnTo>
                    <a:pt x="70" y="80"/>
                  </a:lnTo>
                  <a:lnTo>
                    <a:pt x="52" y="100"/>
                  </a:lnTo>
                  <a:lnTo>
                    <a:pt x="34" y="86"/>
                  </a:lnTo>
                  <a:lnTo>
                    <a:pt x="34" y="72"/>
                  </a:lnTo>
                  <a:lnTo>
                    <a:pt x="24" y="66"/>
                  </a:lnTo>
                  <a:lnTo>
                    <a:pt x="20" y="3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9E70B181-9524-C646-BEC7-60DD9477F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1398"/>
              <a:ext cx="190" cy="170"/>
            </a:xfrm>
            <a:custGeom>
              <a:avLst/>
              <a:gdLst>
                <a:gd name="T0" fmla="*/ 172 w 190"/>
                <a:gd name="T1" fmla="*/ 150 h 170"/>
                <a:gd name="T2" fmla="*/ 46 w 190"/>
                <a:gd name="T3" fmla="*/ 170 h 170"/>
                <a:gd name="T4" fmla="*/ 28 w 190"/>
                <a:gd name="T5" fmla="*/ 166 h 170"/>
                <a:gd name="T6" fmla="*/ 24 w 190"/>
                <a:gd name="T7" fmla="*/ 138 h 170"/>
                <a:gd name="T8" fmla="*/ 16 w 190"/>
                <a:gd name="T9" fmla="*/ 138 h 170"/>
                <a:gd name="T10" fmla="*/ 0 w 190"/>
                <a:gd name="T11" fmla="*/ 10 h 170"/>
                <a:gd name="T12" fmla="*/ 44 w 190"/>
                <a:gd name="T13" fmla="*/ 0 h 170"/>
                <a:gd name="T14" fmla="*/ 48 w 190"/>
                <a:gd name="T15" fmla="*/ 32 h 170"/>
                <a:gd name="T16" fmla="*/ 64 w 190"/>
                <a:gd name="T17" fmla="*/ 56 h 170"/>
                <a:gd name="T18" fmla="*/ 94 w 190"/>
                <a:gd name="T19" fmla="*/ 52 h 170"/>
                <a:gd name="T20" fmla="*/ 148 w 190"/>
                <a:gd name="T21" fmla="*/ 86 h 170"/>
                <a:gd name="T22" fmla="*/ 170 w 190"/>
                <a:gd name="T23" fmla="*/ 96 h 170"/>
                <a:gd name="T24" fmla="*/ 170 w 190"/>
                <a:gd name="T25" fmla="*/ 110 h 170"/>
                <a:gd name="T26" fmla="*/ 182 w 190"/>
                <a:gd name="T27" fmla="*/ 128 h 170"/>
                <a:gd name="T28" fmla="*/ 190 w 190"/>
                <a:gd name="T29" fmla="*/ 116 h 170"/>
                <a:gd name="T30" fmla="*/ 188 w 190"/>
                <a:gd name="T31" fmla="*/ 140 h 170"/>
                <a:gd name="T32" fmla="*/ 182 w 190"/>
                <a:gd name="T33" fmla="*/ 140 h 170"/>
                <a:gd name="T34" fmla="*/ 172 w 190"/>
                <a:gd name="T35" fmla="*/ 15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170">
                  <a:moveTo>
                    <a:pt x="172" y="150"/>
                  </a:moveTo>
                  <a:lnTo>
                    <a:pt x="46" y="170"/>
                  </a:lnTo>
                  <a:lnTo>
                    <a:pt x="28" y="166"/>
                  </a:lnTo>
                  <a:lnTo>
                    <a:pt x="24" y="138"/>
                  </a:lnTo>
                  <a:lnTo>
                    <a:pt x="16" y="138"/>
                  </a:lnTo>
                  <a:lnTo>
                    <a:pt x="0" y="10"/>
                  </a:lnTo>
                  <a:lnTo>
                    <a:pt x="44" y="0"/>
                  </a:lnTo>
                  <a:lnTo>
                    <a:pt x="48" y="32"/>
                  </a:lnTo>
                  <a:lnTo>
                    <a:pt x="64" y="56"/>
                  </a:lnTo>
                  <a:lnTo>
                    <a:pt x="94" y="52"/>
                  </a:lnTo>
                  <a:lnTo>
                    <a:pt x="148" y="86"/>
                  </a:lnTo>
                  <a:lnTo>
                    <a:pt x="170" y="96"/>
                  </a:lnTo>
                  <a:lnTo>
                    <a:pt x="170" y="110"/>
                  </a:lnTo>
                  <a:lnTo>
                    <a:pt x="182" y="128"/>
                  </a:lnTo>
                  <a:lnTo>
                    <a:pt x="190" y="116"/>
                  </a:lnTo>
                  <a:lnTo>
                    <a:pt x="188" y="140"/>
                  </a:lnTo>
                  <a:lnTo>
                    <a:pt x="182" y="140"/>
                  </a:lnTo>
                  <a:lnTo>
                    <a:pt x="172" y="15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38759CA7-3F24-7243-B91C-F1A600369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1394"/>
              <a:ext cx="244" cy="240"/>
            </a:xfrm>
            <a:custGeom>
              <a:avLst/>
              <a:gdLst>
                <a:gd name="T0" fmla="*/ 234 w 244"/>
                <a:gd name="T1" fmla="*/ 234 h 240"/>
                <a:gd name="T2" fmla="*/ 216 w 244"/>
                <a:gd name="T3" fmla="*/ 240 h 240"/>
                <a:gd name="T4" fmla="*/ 192 w 244"/>
                <a:gd name="T5" fmla="*/ 230 h 240"/>
                <a:gd name="T6" fmla="*/ 188 w 244"/>
                <a:gd name="T7" fmla="*/ 218 h 240"/>
                <a:gd name="T8" fmla="*/ 168 w 244"/>
                <a:gd name="T9" fmla="*/ 222 h 240"/>
                <a:gd name="T10" fmla="*/ 162 w 244"/>
                <a:gd name="T11" fmla="*/ 210 h 240"/>
                <a:gd name="T12" fmla="*/ 148 w 244"/>
                <a:gd name="T13" fmla="*/ 204 h 240"/>
                <a:gd name="T14" fmla="*/ 144 w 244"/>
                <a:gd name="T15" fmla="*/ 192 h 240"/>
                <a:gd name="T16" fmla="*/ 154 w 244"/>
                <a:gd name="T17" fmla="*/ 190 h 240"/>
                <a:gd name="T18" fmla="*/ 150 w 244"/>
                <a:gd name="T19" fmla="*/ 182 h 240"/>
                <a:gd name="T20" fmla="*/ 104 w 244"/>
                <a:gd name="T21" fmla="*/ 148 h 240"/>
                <a:gd name="T22" fmla="*/ 74 w 244"/>
                <a:gd name="T23" fmla="*/ 136 h 240"/>
                <a:gd name="T24" fmla="*/ 64 w 244"/>
                <a:gd name="T25" fmla="*/ 140 h 240"/>
                <a:gd name="T26" fmla="*/ 0 w 244"/>
                <a:gd name="T27" fmla="*/ 104 h 240"/>
                <a:gd name="T28" fmla="*/ 2 w 244"/>
                <a:gd name="T29" fmla="*/ 78 h 240"/>
                <a:gd name="T30" fmla="*/ 8 w 244"/>
                <a:gd name="T31" fmla="*/ 70 h 240"/>
                <a:gd name="T32" fmla="*/ 16 w 244"/>
                <a:gd name="T33" fmla="*/ 62 h 240"/>
                <a:gd name="T34" fmla="*/ 14 w 244"/>
                <a:gd name="T35" fmla="*/ 48 h 240"/>
                <a:gd name="T36" fmla="*/ 26 w 244"/>
                <a:gd name="T37" fmla="*/ 32 h 240"/>
                <a:gd name="T38" fmla="*/ 44 w 244"/>
                <a:gd name="T39" fmla="*/ 20 h 240"/>
                <a:gd name="T40" fmla="*/ 158 w 244"/>
                <a:gd name="T41" fmla="*/ 0 h 240"/>
                <a:gd name="T42" fmla="*/ 162 w 244"/>
                <a:gd name="T43" fmla="*/ 18 h 240"/>
                <a:gd name="T44" fmla="*/ 194 w 244"/>
                <a:gd name="T45" fmla="*/ 14 h 240"/>
                <a:gd name="T46" fmla="*/ 210 w 244"/>
                <a:gd name="T47" fmla="*/ 142 h 240"/>
                <a:gd name="T48" fmla="*/ 218 w 244"/>
                <a:gd name="T49" fmla="*/ 142 h 240"/>
                <a:gd name="T50" fmla="*/ 222 w 244"/>
                <a:gd name="T51" fmla="*/ 170 h 240"/>
                <a:gd name="T52" fmla="*/ 240 w 244"/>
                <a:gd name="T53" fmla="*/ 174 h 240"/>
                <a:gd name="T54" fmla="*/ 236 w 244"/>
                <a:gd name="T55" fmla="*/ 190 h 240"/>
                <a:gd name="T56" fmla="*/ 244 w 244"/>
                <a:gd name="T57" fmla="*/ 196 h 240"/>
                <a:gd name="T58" fmla="*/ 234 w 244"/>
                <a:gd name="T59" fmla="*/ 208 h 240"/>
                <a:gd name="T60" fmla="*/ 234 w 244"/>
                <a:gd name="T61" fmla="*/ 23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4" h="240">
                  <a:moveTo>
                    <a:pt x="234" y="234"/>
                  </a:moveTo>
                  <a:lnTo>
                    <a:pt x="216" y="240"/>
                  </a:lnTo>
                  <a:lnTo>
                    <a:pt x="192" y="230"/>
                  </a:lnTo>
                  <a:lnTo>
                    <a:pt x="188" y="218"/>
                  </a:lnTo>
                  <a:lnTo>
                    <a:pt x="168" y="222"/>
                  </a:lnTo>
                  <a:lnTo>
                    <a:pt x="162" y="210"/>
                  </a:lnTo>
                  <a:lnTo>
                    <a:pt x="148" y="204"/>
                  </a:lnTo>
                  <a:lnTo>
                    <a:pt x="144" y="192"/>
                  </a:lnTo>
                  <a:lnTo>
                    <a:pt x="154" y="190"/>
                  </a:lnTo>
                  <a:lnTo>
                    <a:pt x="150" y="182"/>
                  </a:lnTo>
                  <a:lnTo>
                    <a:pt x="104" y="148"/>
                  </a:lnTo>
                  <a:lnTo>
                    <a:pt x="74" y="136"/>
                  </a:lnTo>
                  <a:lnTo>
                    <a:pt x="64" y="140"/>
                  </a:lnTo>
                  <a:lnTo>
                    <a:pt x="0" y="104"/>
                  </a:lnTo>
                  <a:lnTo>
                    <a:pt x="2" y="78"/>
                  </a:lnTo>
                  <a:lnTo>
                    <a:pt x="8" y="70"/>
                  </a:lnTo>
                  <a:lnTo>
                    <a:pt x="16" y="62"/>
                  </a:lnTo>
                  <a:lnTo>
                    <a:pt x="14" y="48"/>
                  </a:lnTo>
                  <a:lnTo>
                    <a:pt x="26" y="32"/>
                  </a:lnTo>
                  <a:lnTo>
                    <a:pt x="44" y="20"/>
                  </a:lnTo>
                  <a:lnTo>
                    <a:pt x="158" y="0"/>
                  </a:lnTo>
                  <a:lnTo>
                    <a:pt x="162" y="18"/>
                  </a:lnTo>
                  <a:lnTo>
                    <a:pt x="194" y="14"/>
                  </a:lnTo>
                  <a:lnTo>
                    <a:pt x="210" y="142"/>
                  </a:lnTo>
                  <a:lnTo>
                    <a:pt x="218" y="142"/>
                  </a:lnTo>
                  <a:lnTo>
                    <a:pt x="222" y="170"/>
                  </a:lnTo>
                  <a:lnTo>
                    <a:pt x="240" y="174"/>
                  </a:lnTo>
                  <a:lnTo>
                    <a:pt x="236" y="190"/>
                  </a:lnTo>
                  <a:lnTo>
                    <a:pt x="244" y="196"/>
                  </a:lnTo>
                  <a:lnTo>
                    <a:pt x="234" y="208"/>
                  </a:lnTo>
                  <a:lnTo>
                    <a:pt x="234" y="2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52">
              <a:extLst>
                <a:ext uri="{FF2B5EF4-FFF2-40B4-BE49-F238E27FC236}">
                  <a16:creationId xmlns:a16="http://schemas.microsoft.com/office/drawing/2014/main" id="{6A30F899-7CB9-6641-8075-CF044101D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" y="1258"/>
              <a:ext cx="206" cy="156"/>
            </a:xfrm>
            <a:custGeom>
              <a:avLst/>
              <a:gdLst>
                <a:gd name="T0" fmla="*/ 194 w 206"/>
                <a:gd name="T1" fmla="*/ 140 h 156"/>
                <a:gd name="T2" fmla="*/ 150 w 206"/>
                <a:gd name="T3" fmla="*/ 150 h 156"/>
                <a:gd name="T4" fmla="*/ 118 w 206"/>
                <a:gd name="T5" fmla="*/ 154 h 156"/>
                <a:gd name="T6" fmla="*/ 114 w 206"/>
                <a:gd name="T7" fmla="*/ 136 h 156"/>
                <a:gd name="T8" fmla="*/ 0 w 206"/>
                <a:gd name="T9" fmla="*/ 156 h 156"/>
                <a:gd name="T10" fmla="*/ 8 w 206"/>
                <a:gd name="T11" fmla="*/ 142 h 156"/>
                <a:gd name="T12" fmla="*/ 0 w 206"/>
                <a:gd name="T13" fmla="*/ 134 h 156"/>
                <a:gd name="T14" fmla="*/ 4 w 206"/>
                <a:gd name="T15" fmla="*/ 122 h 156"/>
                <a:gd name="T16" fmla="*/ 12 w 206"/>
                <a:gd name="T17" fmla="*/ 120 h 156"/>
                <a:gd name="T18" fmla="*/ 22 w 206"/>
                <a:gd name="T19" fmla="*/ 84 h 156"/>
                <a:gd name="T20" fmla="*/ 16 w 206"/>
                <a:gd name="T21" fmla="*/ 58 h 156"/>
                <a:gd name="T22" fmla="*/ 34 w 206"/>
                <a:gd name="T23" fmla="*/ 50 h 156"/>
                <a:gd name="T24" fmla="*/ 50 w 206"/>
                <a:gd name="T25" fmla="*/ 50 h 156"/>
                <a:gd name="T26" fmla="*/ 56 w 206"/>
                <a:gd name="T27" fmla="*/ 24 h 156"/>
                <a:gd name="T28" fmla="*/ 48 w 206"/>
                <a:gd name="T29" fmla="*/ 10 h 156"/>
                <a:gd name="T30" fmla="*/ 118 w 206"/>
                <a:gd name="T31" fmla="*/ 6 h 156"/>
                <a:gd name="T32" fmla="*/ 154 w 206"/>
                <a:gd name="T33" fmla="*/ 0 h 156"/>
                <a:gd name="T34" fmla="*/ 174 w 206"/>
                <a:gd name="T35" fmla="*/ 22 h 156"/>
                <a:gd name="T36" fmla="*/ 178 w 206"/>
                <a:gd name="T37" fmla="*/ 52 h 156"/>
                <a:gd name="T38" fmla="*/ 188 w 206"/>
                <a:gd name="T39" fmla="*/ 58 h 156"/>
                <a:gd name="T40" fmla="*/ 188 w 206"/>
                <a:gd name="T41" fmla="*/ 72 h 156"/>
                <a:gd name="T42" fmla="*/ 206 w 206"/>
                <a:gd name="T43" fmla="*/ 86 h 156"/>
                <a:gd name="T44" fmla="*/ 194 w 206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156">
                  <a:moveTo>
                    <a:pt x="194" y="140"/>
                  </a:moveTo>
                  <a:lnTo>
                    <a:pt x="150" y="150"/>
                  </a:lnTo>
                  <a:lnTo>
                    <a:pt x="118" y="154"/>
                  </a:lnTo>
                  <a:lnTo>
                    <a:pt x="114" y="136"/>
                  </a:lnTo>
                  <a:lnTo>
                    <a:pt x="0" y="156"/>
                  </a:lnTo>
                  <a:lnTo>
                    <a:pt x="8" y="142"/>
                  </a:lnTo>
                  <a:lnTo>
                    <a:pt x="0" y="134"/>
                  </a:lnTo>
                  <a:lnTo>
                    <a:pt x="4" y="122"/>
                  </a:lnTo>
                  <a:lnTo>
                    <a:pt x="12" y="120"/>
                  </a:lnTo>
                  <a:lnTo>
                    <a:pt x="22" y="84"/>
                  </a:lnTo>
                  <a:lnTo>
                    <a:pt x="16" y="58"/>
                  </a:lnTo>
                  <a:lnTo>
                    <a:pt x="34" y="50"/>
                  </a:lnTo>
                  <a:lnTo>
                    <a:pt x="50" y="50"/>
                  </a:lnTo>
                  <a:lnTo>
                    <a:pt x="56" y="24"/>
                  </a:lnTo>
                  <a:lnTo>
                    <a:pt x="48" y="10"/>
                  </a:lnTo>
                  <a:lnTo>
                    <a:pt x="118" y="6"/>
                  </a:lnTo>
                  <a:lnTo>
                    <a:pt x="154" y="0"/>
                  </a:lnTo>
                  <a:lnTo>
                    <a:pt x="174" y="22"/>
                  </a:lnTo>
                  <a:lnTo>
                    <a:pt x="178" y="52"/>
                  </a:lnTo>
                  <a:lnTo>
                    <a:pt x="188" y="58"/>
                  </a:lnTo>
                  <a:lnTo>
                    <a:pt x="188" y="72"/>
                  </a:lnTo>
                  <a:lnTo>
                    <a:pt x="206" y="86"/>
                  </a:lnTo>
                  <a:lnTo>
                    <a:pt x="194" y="14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53">
              <a:extLst>
                <a:ext uri="{FF2B5EF4-FFF2-40B4-BE49-F238E27FC236}">
                  <a16:creationId xmlns:a16="http://schemas.microsoft.com/office/drawing/2014/main" id="{7D372B82-0CD2-F245-A985-03A902DF7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4" y="1306"/>
              <a:ext cx="170" cy="284"/>
            </a:xfrm>
            <a:custGeom>
              <a:avLst/>
              <a:gdLst>
                <a:gd name="T0" fmla="*/ 0 w 170"/>
                <a:gd name="T1" fmla="*/ 20 h 284"/>
                <a:gd name="T2" fmla="*/ 140 w 170"/>
                <a:gd name="T3" fmla="*/ 0 h 284"/>
                <a:gd name="T4" fmla="*/ 132 w 170"/>
                <a:gd name="T5" fmla="*/ 16 h 284"/>
                <a:gd name="T6" fmla="*/ 114 w 170"/>
                <a:gd name="T7" fmla="*/ 30 h 284"/>
                <a:gd name="T8" fmla="*/ 104 w 170"/>
                <a:gd name="T9" fmla="*/ 50 h 284"/>
                <a:gd name="T10" fmla="*/ 114 w 170"/>
                <a:gd name="T11" fmla="*/ 76 h 284"/>
                <a:gd name="T12" fmla="*/ 108 w 170"/>
                <a:gd name="T13" fmla="*/ 86 h 284"/>
                <a:gd name="T14" fmla="*/ 114 w 170"/>
                <a:gd name="T15" fmla="*/ 122 h 284"/>
                <a:gd name="T16" fmla="*/ 122 w 170"/>
                <a:gd name="T17" fmla="*/ 120 h 284"/>
                <a:gd name="T18" fmla="*/ 126 w 170"/>
                <a:gd name="T19" fmla="*/ 130 h 284"/>
                <a:gd name="T20" fmla="*/ 128 w 170"/>
                <a:gd name="T21" fmla="*/ 146 h 284"/>
                <a:gd name="T22" fmla="*/ 134 w 170"/>
                <a:gd name="T23" fmla="*/ 158 h 284"/>
                <a:gd name="T24" fmla="*/ 146 w 170"/>
                <a:gd name="T25" fmla="*/ 168 h 284"/>
                <a:gd name="T26" fmla="*/ 160 w 170"/>
                <a:gd name="T27" fmla="*/ 174 h 284"/>
                <a:gd name="T28" fmla="*/ 166 w 170"/>
                <a:gd name="T29" fmla="*/ 182 h 284"/>
                <a:gd name="T30" fmla="*/ 170 w 170"/>
                <a:gd name="T31" fmla="*/ 204 h 284"/>
                <a:gd name="T32" fmla="*/ 162 w 170"/>
                <a:gd name="T33" fmla="*/ 226 h 284"/>
                <a:gd name="T34" fmla="*/ 130 w 170"/>
                <a:gd name="T35" fmla="*/ 246 h 284"/>
                <a:gd name="T36" fmla="*/ 132 w 170"/>
                <a:gd name="T37" fmla="*/ 254 h 284"/>
                <a:gd name="T38" fmla="*/ 104 w 170"/>
                <a:gd name="T39" fmla="*/ 258 h 284"/>
                <a:gd name="T40" fmla="*/ 102 w 170"/>
                <a:gd name="T41" fmla="*/ 272 h 284"/>
                <a:gd name="T42" fmla="*/ 74 w 170"/>
                <a:gd name="T43" fmla="*/ 284 h 284"/>
                <a:gd name="T44" fmla="*/ 66 w 170"/>
                <a:gd name="T45" fmla="*/ 278 h 284"/>
                <a:gd name="T46" fmla="*/ 82 w 170"/>
                <a:gd name="T47" fmla="*/ 268 h 284"/>
                <a:gd name="T48" fmla="*/ 82 w 170"/>
                <a:gd name="T49" fmla="*/ 254 h 284"/>
                <a:gd name="T50" fmla="*/ 92 w 170"/>
                <a:gd name="T51" fmla="*/ 236 h 284"/>
                <a:gd name="T52" fmla="*/ 100 w 170"/>
                <a:gd name="T53" fmla="*/ 232 h 284"/>
                <a:gd name="T54" fmla="*/ 102 w 170"/>
                <a:gd name="T55" fmla="*/ 220 h 284"/>
                <a:gd name="T56" fmla="*/ 72 w 170"/>
                <a:gd name="T57" fmla="*/ 204 h 284"/>
                <a:gd name="T58" fmla="*/ 72 w 170"/>
                <a:gd name="T59" fmla="*/ 190 h 284"/>
                <a:gd name="T60" fmla="*/ 84 w 170"/>
                <a:gd name="T61" fmla="*/ 164 h 284"/>
                <a:gd name="T62" fmla="*/ 82 w 170"/>
                <a:gd name="T63" fmla="*/ 138 h 284"/>
                <a:gd name="T64" fmla="*/ 64 w 170"/>
                <a:gd name="T65" fmla="*/ 128 h 284"/>
                <a:gd name="T66" fmla="*/ 52 w 170"/>
                <a:gd name="T67" fmla="*/ 130 h 284"/>
                <a:gd name="T68" fmla="*/ 0 w 170"/>
                <a:gd name="T69" fmla="*/ 76 h 284"/>
                <a:gd name="T70" fmla="*/ 4 w 170"/>
                <a:gd name="T71" fmla="*/ 50 h 284"/>
                <a:gd name="T72" fmla="*/ 0 w 170"/>
                <a:gd name="T73" fmla="*/ 2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" h="284">
                  <a:moveTo>
                    <a:pt x="0" y="20"/>
                  </a:moveTo>
                  <a:lnTo>
                    <a:pt x="140" y="0"/>
                  </a:lnTo>
                  <a:lnTo>
                    <a:pt x="132" y="16"/>
                  </a:lnTo>
                  <a:lnTo>
                    <a:pt x="114" y="30"/>
                  </a:lnTo>
                  <a:lnTo>
                    <a:pt x="104" y="50"/>
                  </a:lnTo>
                  <a:lnTo>
                    <a:pt x="114" y="76"/>
                  </a:lnTo>
                  <a:lnTo>
                    <a:pt x="108" y="86"/>
                  </a:lnTo>
                  <a:lnTo>
                    <a:pt x="114" y="122"/>
                  </a:lnTo>
                  <a:lnTo>
                    <a:pt x="122" y="120"/>
                  </a:lnTo>
                  <a:lnTo>
                    <a:pt x="126" y="130"/>
                  </a:lnTo>
                  <a:lnTo>
                    <a:pt x="128" y="146"/>
                  </a:lnTo>
                  <a:lnTo>
                    <a:pt x="134" y="158"/>
                  </a:lnTo>
                  <a:lnTo>
                    <a:pt x="146" y="168"/>
                  </a:lnTo>
                  <a:lnTo>
                    <a:pt x="160" y="174"/>
                  </a:lnTo>
                  <a:lnTo>
                    <a:pt x="166" y="182"/>
                  </a:lnTo>
                  <a:lnTo>
                    <a:pt x="170" y="204"/>
                  </a:lnTo>
                  <a:lnTo>
                    <a:pt x="162" y="226"/>
                  </a:lnTo>
                  <a:lnTo>
                    <a:pt x="130" y="246"/>
                  </a:lnTo>
                  <a:lnTo>
                    <a:pt x="132" y="254"/>
                  </a:lnTo>
                  <a:lnTo>
                    <a:pt x="104" y="258"/>
                  </a:lnTo>
                  <a:lnTo>
                    <a:pt x="102" y="272"/>
                  </a:lnTo>
                  <a:lnTo>
                    <a:pt x="74" y="284"/>
                  </a:lnTo>
                  <a:lnTo>
                    <a:pt x="66" y="278"/>
                  </a:lnTo>
                  <a:lnTo>
                    <a:pt x="82" y="268"/>
                  </a:lnTo>
                  <a:lnTo>
                    <a:pt x="82" y="254"/>
                  </a:lnTo>
                  <a:lnTo>
                    <a:pt x="92" y="236"/>
                  </a:lnTo>
                  <a:lnTo>
                    <a:pt x="100" y="232"/>
                  </a:lnTo>
                  <a:lnTo>
                    <a:pt x="102" y="220"/>
                  </a:lnTo>
                  <a:lnTo>
                    <a:pt x="72" y="204"/>
                  </a:lnTo>
                  <a:lnTo>
                    <a:pt x="72" y="190"/>
                  </a:lnTo>
                  <a:lnTo>
                    <a:pt x="84" y="164"/>
                  </a:lnTo>
                  <a:lnTo>
                    <a:pt x="82" y="138"/>
                  </a:lnTo>
                  <a:lnTo>
                    <a:pt x="64" y="128"/>
                  </a:lnTo>
                  <a:lnTo>
                    <a:pt x="52" y="130"/>
                  </a:lnTo>
                  <a:lnTo>
                    <a:pt x="0" y="76"/>
                  </a:lnTo>
                  <a:lnTo>
                    <a:pt x="4" y="5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82644858-2CA8-6347-8F87-5EF67D48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290"/>
              <a:ext cx="188" cy="260"/>
            </a:xfrm>
            <a:custGeom>
              <a:avLst/>
              <a:gdLst>
                <a:gd name="T0" fmla="*/ 36 w 188"/>
                <a:gd name="T1" fmla="*/ 16 h 260"/>
                <a:gd name="T2" fmla="*/ 164 w 188"/>
                <a:gd name="T3" fmla="*/ 0 h 260"/>
                <a:gd name="T4" fmla="*/ 178 w 188"/>
                <a:gd name="T5" fmla="*/ 108 h 260"/>
                <a:gd name="T6" fmla="*/ 188 w 188"/>
                <a:gd name="T7" fmla="*/ 218 h 260"/>
                <a:gd name="T8" fmla="*/ 168 w 188"/>
                <a:gd name="T9" fmla="*/ 226 h 260"/>
                <a:gd name="T10" fmla="*/ 146 w 188"/>
                <a:gd name="T11" fmla="*/ 230 h 260"/>
                <a:gd name="T12" fmla="*/ 102 w 188"/>
                <a:gd name="T13" fmla="*/ 250 h 260"/>
                <a:gd name="T14" fmla="*/ 92 w 188"/>
                <a:gd name="T15" fmla="*/ 250 h 260"/>
                <a:gd name="T16" fmla="*/ 88 w 188"/>
                <a:gd name="T17" fmla="*/ 256 h 260"/>
                <a:gd name="T18" fmla="*/ 70 w 188"/>
                <a:gd name="T19" fmla="*/ 260 h 260"/>
                <a:gd name="T20" fmla="*/ 72 w 188"/>
                <a:gd name="T21" fmla="*/ 248 h 260"/>
                <a:gd name="T22" fmla="*/ 82 w 188"/>
                <a:gd name="T23" fmla="*/ 244 h 260"/>
                <a:gd name="T24" fmla="*/ 104 w 188"/>
                <a:gd name="T25" fmla="*/ 234 h 260"/>
                <a:gd name="T26" fmla="*/ 132 w 188"/>
                <a:gd name="T27" fmla="*/ 212 h 260"/>
                <a:gd name="T28" fmla="*/ 130 w 188"/>
                <a:gd name="T29" fmla="*/ 200 h 260"/>
                <a:gd name="T30" fmla="*/ 120 w 188"/>
                <a:gd name="T31" fmla="*/ 194 h 260"/>
                <a:gd name="T32" fmla="*/ 116 w 188"/>
                <a:gd name="T33" fmla="*/ 174 h 260"/>
                <a:gd name="T34" fmla="*/ 106 w 188"/>
                <a:gd name="T35" fmla="*/ 176 h 260"/>
                <a:gd name="T36" fmla="*/ 98 w 188"/>
                <a:gd name="T37" fmla="*/ 216 h 260"/>
                <a:gd name="T38" fmla="*/ 86 w 188"/>
                <a:gd name="T39" fmla="*/ 208 h 260"/>
                <a:gd name="T40" fmla="*/ 86 w 188"/>
                <a:gd name="T41" fmla="*/ 198 h 260"/>
                <a:gd name="T42" fmla="*/ 66 w 188"/>
                <a:gd name="T43" fmla="*/ 182 h 260"/>
                <a:gd name="T44" fmla="*/ 52 w 188"/>
                <a:gd name="T45" fmla="*/ 188 h 260"/>
                <a:gd name="T46" fmla="*/ 42 w 188"/>
                <a:gd name="T47" fmla="*/ 184 h 260"/>
                <a:gd name="T48" fmla="*/ 24 w 188"/>
                <a:gd name="T49" fmla="*/ 162 h 260"/>
                <a:gd name="T50" fmla="*/ 22 w 188"/>
                <a:gd name="T51" fmla="*/ 146 h 260"/>
                <a:gd name="T52" fmla="*/ 18 w 188"/>
                <a:gd name="T53" fmla="*/ 136 h 260"/>
                <a:gd name="T54" fmla="*/ 10 w 188"/>
                <a:gd name="T55" fmla="*/ 138 h 260"/>
                <a:gd name="T56" fmla="*/ 4 w 188"/>
                <a:gd name="T57" fmla="*/ 102 h 260"/>
                <a:gd name="T58" fmla="*/ 10 w 188"/>
                <a:gd name="T59" fmla="*/ 92 h 260"/>
                <a:gd name="T60" fmla="*/ 0 w 188"/>
                <a:gd name="T61" fmla="*/ 66 h 260"/>
                <a:gd name="T62" fmla="*/ 10 w 188"/>
                <a:gd name="T63" fmla="*/ 46 h 260"/>
                <a:gd name="T64" fmla="*/ 28 w 188"/>
                <a:gd name="T65" fmla="*/ 32 h 260"/>
                <a:gd name="T66" fmla="*/ 36 w 188"/>
                <a:gd name="T67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8" h="260">
                  <a:moveTo>
                    <a:pt x="36" y="16"/>
                  </a:moveTo>
                  <a:lnTo>
                    <a:pt x="164" y="0"/>
                  </a:lnTo>
                  <a:lnTo>
                    <a:pt x="178" y="108"/>
                  </a:lnTo>
                  <a:lnTo>
                    <a:pt x="188" y="218"/>
                  </a:lnTo>
                  <a:lnTo>
                    <a:pt x="168" y="226"/>
                  </a:lnTo>
                  <a:lnTo>
                    <a:pt x="146" y="230"/>
                  </a:lnTo>
                  <a:lnTo>
                    <a:pt x="102" y="250"/>
                  </a:lnTo>
                  <a:lnTo>
                    <a:pt x="92" y="250"/>
                  </a:lnTo>
                  <a:lnTo>
                    <a:pt x="88" y="256"/>
                  </a:lnTo>
                  <a:lnTo>
                    <a:pt x="70" y="260"/>
                  </a:lnTo>
                  <a:lnTo>
                    <a:pt x="72" y="248"/>
                  </a:lnTo>
                  <a:lnTo>
                    <a:pt x="82" y="244"/>
                  </a:lnTo>
                  <a:lnTo>
                    <a:pt x="104" y="234"/>
                  </a:lnTo>
                  <a:lnTo>
                    <a:pt x="132" y="212"/>
                  </a:lnTo>
                  <a:lnTo>
                    <a:pt x="130" y="200"/>
                  </a:lnTo>
                  <a:lnTo>
                    <a:pt x="120" y="194"/>
                  </a:lnTo>
                  <a:lnTo>
                    <a:pt x="116" y="174"/>
                  </a:lnTo>
                  <a:lnTo>
                    <a:pt x="106" y="176"/>
                  </a:lnTo>
                  <a:lnTo>
                    <a:pt x="98" y="216"/>
                  </a:lnTo>
                  <a:lnTo>
                    <a:pt x="86" y="208"/>
                  </a:lnTo>
                  <a:lnTo>
                    <a:pt x="86" y="198"/>
                  </a:lnTo>
                  <a:lnTo>
                    <a:pt x="66" y="182"/>
                  </a:lnTo>
                  <a:lnTo>
                    <a:pt x="52" y="188"/>
                  </a:lnTo>
                  <a:lnTo>
                    <a:pt x="42" y="184"/>
                  </a:lnTo>
                  <a:lnTo>
                    <a:pt x="24" y="162"/>
                  </a:lnTo>
                  <a:lnTo>
                    <a:pt x="22" y="146"/>
                  </a:lnTo>
                  <a:lnTo>
                    <a:pt x="18" y="136"/>
                  </a:lnTo>
                  <a:lnTo>
                    <a:pt x="10" y="138"/>
                  </a:lnTo>
                  <a:lnTo>
                    <a:pt x="4" y="102"/>
                  </a:lnTo>
                  <a:lnTo>
                    <a:pt x="10" y="92"/>
                  </a:lnTo>
                  <a:lnTo>
                    <a:pt x="0" y="66"/>
                  </a:lnTo>
                  <a:lnTo>
                    <a:pt x="10" y="46"/>
                  </a:lnTo>
                  <a:lnTo>
                    <a:pt x="28" y="32"/>
                  </a:lnTo>
                  <a:lnTo>
                    <a:pt x="36" y="1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D773702D-664E-C949-A552-8032F07E3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2" y="1270"/>
              <a:ext cx="158" cy="238"/>
            </a:xfrm>
            <a:custGeom>
              <a:avLst/>
              <a:gdLst>
                <a:gd name="T0" fmla="*/ 0 w 158"/>
                <a:gd name="T1" fmla="*/ 20 h 238"/>
                <a:gd name="T2" fmla="*/ 136 w 158"/>
                <a:gd name="T3" fmla="*/ 0 h 238"/>
                <a:gd name="T4" fmla="*/ 158 w 158"/>
                <a:gd name="T5" fmla="*/ 198 h 238"/>
                <a:gd name="T6" fmla="*/ 138 w 158"/>
                <a:gd name="T7" fmla="*/ 202 h 238"/>
                <a:gd name="T8" fmla="*/ 136 w 158"/>
                <a:gd name="T9" fmla="*/ 190 h 238"/>
                <a:gd name="T10" fmla="*/ 126 w 158"/>
                <a:gd name="T11" fmla="*/ 188 h 238"/>
                <a:gd name="T12" fmla="*/ 120 w 158"/>
                <a:gd name="T13" fmla="*/ 192 h 238"/>
                <a:gd name="T14" fmla="*/ 118 w 158"/>
                <a:gd name="T15" fmla="*/ 194 h 238"/>
                <a:gd name="T16" fmla="*/ 118 w 158"/>
                <a:gd name="T17" fmla="*/ 196 h 238"/>
                <a:gd name="T18" fmla="*/ 126 w 158"/>
                <a:gd name="T19" fmla="*/ 204 h 238"/>
                <a:gd name="T20" fmla="*/ 120 w 158"/>
                <a:gd name="T21" fmla="*/ 212 h 238"/>
                <a:gd name="T22" fmla="*/ 104 w 158"/>
                <a:gd name="T23" fmla="*/ 212 h 238"/>
                <a:gd name="T24" fmla="*/ 84 w 158"/>
                <a:gd name="T25" fmla="*/ 230 h 238"/>
                <a:gd name="T26" fmla="*/ 24 w 158"/>
                <a:gd name="T27" fmla="*/ 238 h 238"/>
                <a:gd name="T28" fmla="*/ 12 w 158"/>
                <a:gd name="T29" fmla="*/ 120 h 238"/>
                <a:gd name="T30" fmla="*/ 0 w 158"/>
                <a:gd name="T31" fmla="*/ 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238">
                  <a:moveTo>
                    <a:pt x="0" y="20"/>
                  </a:moveTo>
                  <a:lnTo>
                    <a:pt x="136" y="0"/>
                  </a:lnTo>
                  <a:lnTo>
                    <a:pt x="158" y="198"/>
                  </a:lnTo>
                  <a:lnTo>
                    <a:pt x="138" y="202"/>
                  </a:lnTo>
                  <a:lnTo>
                    <a:pt x="136" y="190"/>
                  </a:lnTo>
                  <a:lnTo>
                    <a:pt x="126" y="188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8" y="196"/>
                  </a:lnTo>
                  <a:lnTo>
                    <a:pt x="126" y="204"/>
                  </a:lnTo>
                  <a:lnTo>
                    <a:pt x="120" y="212"/>
                  </a:lnTo>
                  <a:lnTo>
                    <a:pt x="104" y="212"/>
                  </a:lnTo>
                  <a:lnTo>
                    <a:pt x="84" y="230"/>
                  </a:lnTo>
                  <a:lnTo>
                    <a:pt x="24" y="238"/>
                  </a:lnTo>
                  <a:lnTo>
                    <a:pt x="12" y="1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258FE897-D423-6F4B-83AF-15A7A8384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" y="1256"/>
              <a:ext cx="194" cy="272"/>
            </a:xfrm>
            <a:custGeom>
              <a:avLst/>
              <a:gdLst>
                <a:gd name="T0" fmla="*/ 0 w 194"/>
                <a:gd name="T1" fmla="*/ 14 h 272"/>
                <a:gd name="T2" fmla="*/ 110 w 194"/>
                <a:gd name="T3" fmla="*/ 0 h 272"/>
                <a:gd name="T4" fmla="*/ 126 w 194"/>
                <a:gd name="T5" fmla="*/ 106 h 272"/>
                <a:gd name="T6" fmla="*/ 186 w 194"/>
                <a:gd name="T7" fmla="*/ 106 h 272"/>
                <a:gd name="T8" fmla="*/ 178 w 194"/>
                <a:gd name="T9" fmla="*/ 114 h 272"/>
                <a:gd name="T10" fmla="*/ 180 w 194"/>
                <a:gd name="T11" fmla="*/ 126 h 272"/>
                <a:gd name="T12" fmla="*/ 172 w 194"/>
                <a:gd name="T13" fmla="*/ 126 h 272"/>
                <a:gd name="T14" fmla="*/ 170 w 194"/>
                <a:gd name="T15" fmla="*/ 154 h 272"/>
                <a:gd name="T16" fmla="*/ 184 w 194"/>
                <a:gd name="T17" fmla="*/ 156 h 272"/>
                <a:gd name="T18" fmla="*/ 184 w 194"/>
                <a:gd name="T19" fmla="*/ 168 h 272"/>
                <a:gd name="T20" fmla="*/ 184 w 194"/>
                <a:gd name="T21" fmla="*/ 176 h 272"/>
                <a:gd name="T22" fmla="*/ 186 w 194"/>
                <a:gd name="T23" fmla="*/ 182 h 272"/>
                <a:gd name="T24" fmla="*/ 192 w 194"/>
                <a:gd name="T25" fmla="*/ 186 h 272"/>
                <a:gd name="T26" fmla="*/ 194 w 194"/>
                <a:gd name="T27" fmla="*/ 188 h 272"/>
                <a:gd name="T28" fmla="*/ 184 w 194"/>
                <a:gd name="T29" fmla="*/ 202 h 272"/>
                <a:gd name="T30" fmla="*/ 164 w 194"/>
                <a:gd name="T31" fmla="*/ 212 h 272"/>
                <a:gd name="T32" fmla="*/ 154 w 194"/>
                <a:gd name="T33" fmla="*/ 232 h 272"/>
                <a:gd name="T34" fmla="*/ 158 w 194"/>
                <a:gd name="T35" fmla="*/ 232 h 272"/>
                <a:gd name="T36" fmla="*/ 160 w 194"/>
                <a:gd name="T37" fmla="*/ 232 h 272"/>
                <a:gd name="T38" fmla="*/ 162 w 194"/>
                <a:gd name="T39" fmla="*/ 234 h 272"/>
                <a:gd name="T40" fmla="*/ 168 w 194"/>
                <a:gd name="T41" fmla="*/ 272 h 272"/>
                <a:gd name="T42" fmla="*/ 154 w 194"/>
                <a:gd name="T43" fmla="*/ 264 h 272"/>
                <a:gd name="T44" fmla="*/ 72 w 194"/>
                <a:gd name="T45" fmla="*/ 252 h 272"/>
                <a:gd name="T46" fmla="*/ 50 w 194"/>
                <a:gd name="T47" fmla="*/ 248 h 272"/>
                <a:gd name="T48" fmla="*/ 28 w 194"/>
                <a:gd name="T49" fmla="*/ 252 h 272"/>
                <a:gd name="T50" fmla="*/ 26 w 194"/>
                <a:gd name="T51" fmla="*/ 232 h 272"/>
                <a:gd name="T52" fmla="*/ 38 w 194"/>
                <a:gd name="T53" fmla="*/ 238 h 272"/>
                <a:gd name="T54" fmla="*/ 40 w 194"/>
                <a:gd name="T55" fmla="*/ 234 h 272"/>
                <a:gd name="T56" fmla="*/ 44 w 194"/>
                <a:gd name="T57" fmla="*/ 232 h 272"/>
                <a:gd name="T58" fmla="*/ 48 w 194"/>
                <a:gd name="T59" fmla="*/ 230 h 272"/>
                <a:gd name="T60" fmla="*/ 78 w 194"/>
                <a:gd name="T61" fmla="*/ 226 h 272"/>
                <a:gd name="T62" fmla="*/ 88 w 194"/>
                <a:gd name="T63" fmla="*/ 232 h 272"/>
                <a:gd name="T64" fmla="*/ 98 w 194"/>
                <a:gd name="T65" fmla="*/ 236 h 272"/>
                <a:gd name="T66" fmla="*/ 104 w 194"/>
                <a:gd name="T67" fmla="*/ 236 h 272"/>
                <a:gd name="T68" fmla="*/ 112 w 194"/>
                <a:gd name="T69" fmla="*/ 228 h 272"/>
                <a:gd name="T70" fmla="*/ 116 w 194"/>
                <a:gd name="T71" fmla="*/ 220 h 272"/>
                <a:gd name="T72" fmla="*/ 104 w 194"/>
                <a:gd name="T73" fmla="*/ 208 h 272"/>
                <a:gd name="T74" fmla="*/ 76 w 194"/>
                <a:gd name="T75" fmla="*/ 198 h 272"/>
                <a:gd name="T76" fmla="*/ 64 w 194"/>
                <a:gd name="T77" fmla="*/ 200 h 272"/>
                <a:gd name="T78" fmla="*/ 62 w 194"/>
                <a:gd name="T79" fmla="*/ 208 h 272"/>
                <a:gd name="T80" fmla="*/ 46 w 194"/>
                <a:gd name="T81" fmla="*/ 210 h 272"/>
                <a:gd name="T82" fmla="*/ 36 w 194"/>
                <a:gd name="T83" fmla="*/ 202 h 272"/>
                <a:gd name="T84" fmla="*/ 22 w 194"/>
                <a:gd name="T85" fmla="*/ 212 h 272"/>
                <a:gd name="T86" fmla="*/ 0 w 194"/>
                <a:gd name="T87" fmla="*/ 1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272">
                  <a:moveTo>
                    <a:pt x="0" y="14"/>
                  </a:moveTo>
                  <a:lnTo>
                    <a:pt x="110" y="0"/>
                  </a:lnTo>
                  <a:lnTo>
                    <a:pt x="126" y="106"/>
                  </a:lnTo>
                  <a:lnTo>
                    <a:pt x="186" y="106"/>
                  </a:lnTo>
                  <a:lnTo>
                    <a:pt x="178" y="114"/>
                  </a:lnTo>
                  <a:lnTo>
                    <a:pt x="180" y="126"/>
                  </a:lnTo>
                  <a:lnTo>
                    <a:pt x="172" y="126"/>
                  </a:lnTo>
                  <a:lnTo>
                    <a:pt x="170" y="154"/>
                  </a:lnTo>
                  <a:lnTo>
                    <a:pt x="184" y="156"/>
                  </a:lnTo>
                  <a:lnTo>
                    <a:pt x="184" y="168"/>
                  </a:lnTo>
                  <a:lnTo>
                    <a:pt x="184" y="176"/>
                  </a:lnTo>
                  <a:lnTo>
                    <a:pt x="186" y="182"/>
                  </a:lnTo>
                  <a:lnTo>
                    <a:pt x="192" y="186"/>
                  </a:lnTo>
                  <a:lnTo>
                    <a:pt x="194" y="188"/>
                  </a:lnTo>
                  <a:lnTo>
                    <a:pt x="184" y="202"/>
                  </a:lnTo>
                  <a:lnTo>
                    <a:pt x="164" y="212"/>
                  </a:lnTo>
                  <a:lnTo>
                    <a:pt x="154" y="232"/>
                  </a:lnTo>
                  <a:lnTo>
                    <a:pt x="158" y="232"/>
                  </a:lnTo>
                  <a:lnTo>
                    <a:pt x="160" y="232"/>
                  </a:lnTo>
                  <a:lnTo>
                    <a:pt x="162" y="234"/>
                  </a:lnTo>
                  <a:lnTo>
                    <a:pt x="168" y="272"/>
                  </a:lnTo>
                  <a:lnTo>
                    <a:pt x="154" y="264"/>
                  </a:lnTo>
                  <a:lnTo>
                    <a:pt x="72" y="252"/>
                  </a:lnTo>
                  <a:lnTo>
                    <a:pt x="50" y="248"/>
                  </a:lnTo>
                  <a:lnTo>
                    <a:pt x="28" y="252"/>
                  </a:lnTo>
                  <a:lnTo>
                    <a:pt x="26" y="232"/>
                  </a:lnTo>
                  <a:lnTo>
                    <a:pt x="38" y="238"/>
                  </a:lnTo>
                  <a:lnTo>
                    <a:pt x="40" y="234"/>
                  </a:lnTo>
                  <a:lnTo>
                    <a:pt x="44" y="232"/>
                  </a:lnTo>
                  <a:lnTo>
                    <a:pt x="48" y="230"/>
                  </a:lnTo>
                  <a:lnTo>
                    <a:pt x="78" y="226"/>
                  </a:lnTo>
                  <a:lnTo>
                    <a:pt x="88" y="232"/>
                  </a:lnTo>
                  <a:lnTo>
                    <a:pt x="98" y="236"/>
                  </a:lnTo>
                  <a:lnTo>
                    <a:pt x="104" y="236"/>
                  </a:lnTo>
                  <a:lnTo>
                    <a:pt x="112" y="228"/>
                  </a:lnTo>
                  <a:lnTo>
                    <a:pt x="116" y="220"/>
                  </a:lnTo>
                  <a:lnTo>
                    <a:pt x="104" y="208"/>
                  </a:lnTo>
                  <a:lnTo>
                    <a:pt x="76" y="198"/>
                  </a:lnTo>
                  <a:lnTo>
                    <a:pt x="64" y="200"/>
                  </a:lnTo>
                  <a:lnTo>
                    <a:pt x="62" y="208"/>
                  </a:lnTo>
                  <a:lnTo>
                    <a:pt x="46" y="210"/>
                  </a:lnTo>
                  <a:lnTo>
                    <a:pt x="36" y="202"/>
                  </a:lnTo>
                  <a:lnTo>
                    <a:pt x="22" y="212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id="{3F4B2C83-DE03-E849-AB72-2546EFB8A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" y="1230"/>
              <a:ext cx="174" cy="132"/>
            </a:xfrm>
            <a:custGeom>
              <a:avLst/>
              <a:gdLst>
                <a:gd name="T0" fmla="*/ 0 w 174"/>
                <a:gd name="T1" fmla="*/ 26 h 132"/>
                <a:gd name="T2" fmla="*/ 174 w 174"/>
                <a:gd name="T3" fmla="*/ 0 h 132"/>
                <a:gd name="T4" fmla="*/ 162 w 174"/>
                <a:gd name="T5" fmla="*/ 22 h 132"/>
                <a:gd name="T6" fmla="*/ 164 w 174"/>
                <a:gd name="T7" fmla="*/ 34 h 132"/>
                <a:gd name="T8" fmla="*/ 150 w 174"/>
                <a:gd name="T9" fmla="*/ 58 h 132"/>
                <a:gd name="T10" fmla="*/ 150 w 174"/>
                <a:gd name="T11" fmla="*/ 68 h 132"/>
                <a:gd name="T12" fmla="*/ 156 w 174"/>
                <a:gd name="T13" fmla="*/ 68 h 132"/>
                <a:gd name="T14" fmla="*/ 146 w 174"/>
                <a:gd name="T15" fmla="*/ 102 h 132"/>
                <a:gd name="T16" fmla="*/ 112 w 174"/>
                <a:gd name="T17" fmla="*/ 106 h 132"/>
                <a:gd name="T18" fmla="*/ 106 w 174"/>
                <a:gd name="T19" fmla="*/ 94 h 132"/>
                <a:gd name="T20" fmla="*/ 78 w 174"/>
                <a:gd name="T21" fmla="*/ 98 h 132"/>
                <a:gd name="T22" fmla="*/ 80 w 174"/>
                <a:gd name="T23" fmla="*/ 110 h 132"/>
                <a:gd name="T24" fmla="*/ 76 w 174"/>
                <a:gd name="T25" fmla="*/ 118 h 132"/>
                <a:gd name="T26" fmla="*/ 76 w 174"/>
                <a:gd name="T27" fmla="*/ 132 h 132"/>
                <a:gd name="T28" fmla="*/ 16 w 174"/>
                <a:gd name="T29" fmla="*/ 132 h 132"/>
                <a:gd name="T30" fmla="*/ 0 w 174"/>
                <a:gd name="T31" fmla="*/ 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32">
                  <a:moveTo>
                    <a:pt x="0" y="26"/>
                  </a:moveTo>
                  <a:lnTo>
                    <a:pt x="174" y="0"/>
                  </a:lnTo>
                  <a:lnTo>
                    <a:pt x="162" y="22"/>
                  </a:lnTo>
                  <a:lnTo>
                    <a:pt x="164" y="34"/>
                  </a:lnTo>
                  <a:lnTo>
                    <a:pt x="150" y="58"/>
                  </a:lnTo>
                  <a:lnTo>
                    <a:pt x="150" y="68"/>
                  </a:lnTo>
                  <a:lnTo>
                    <a:pt x="156" y="68"/>
                  </a:lnTo>
                  <a:lnTo>
                    <a:pt x="146" y="102"/>
                  </a:lnTo>
                  <a:lnTo>
                    <a:pt x="112" y="106"/>
                  </a:lnTo>
                  <a:lnTo>
                    <a:pt x="106" y="94"/>
                  </a:lnTo>
                  <a:lnTo>
                    <a:pt x="78" y="98"/>
                  </a:lnTo>
                  <a:lnTo>
                    <a:pt x="80" y="110"/>
                  </a:lnTo>
                  <a:lnTo>
                    <a:pt x="76" y="118"/>
                  </a:lnTo>
                  <a:lnTo>
                    <a:pt x="76" y="132"/>
                  </a:lnTo>
                  <a:lnTo>
                    <a:pt x="16" y="13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id="{B3670C68-DBA0-F24A-9F36-7AF8EB2BE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" y="1292"/>
              <a:ext cx="180" cy="198"/>
            </a:xfrm>
            <a:custGeom>
              <a:avLst/>
              <a:gdLst>
                <a:gd name="T0" fmla="*/ 112 w 180"/>
                <a:gd name="T1" fmla="*/ 6 h 198"/>
                <a:gd name="T2" fmla="*/ 146 w 180"/>
                <a:gd name="T3" fmla="*/ 0 h 198"/>
                <a:gd name="T4" fmla="*/ 150 w 180"/>
                <a:gd name="T5" fmla="*/ 18 h 198"/>
                <a:gd name="T6" fmla="*/ 166 w 180"/>
                <a:gd name="T7" fmla="*/ 18 h 198"/>
                <a:gd name="T8" fmla="*/ 180 w 180"/>
                <a:gd name="T9" fmla="*/ 106 h 198"/>
                <a:gd name="T10" fmla="*/ 162 w 180"/>
                <a:gd name="T11" fmla="*/ 108 h 198"/>
                <a:gd name="T12" fmla="*/ 168 w 180"/>
                <a:gd name="T13" fmla="*/ 152 h 198"/>
                <a:gd name="T14" fmla="*/ 52 w 180"/>
                <a:gd name="T15" fmla="*/ 168 h 198"/>
                <a:gd name="T16" fmla="*/ 36 w 180"/>
                <a:gd name="T17" fmla="*/ 180 h 198"/>
                <a:gd name="T18" fmla="*/ 34 w 180"/>
                <a:gd name="T19" fmla="*/ 188 h 198"/>
                <a:gd name="T20" fmla="*/ 18 w 180"/>
                <a:gd name="T21" fmla="*/ 186 h 198"/>
                <a:gd name="T22" fmla="*/ 8 w 180"/>
                <a:gd name="T23" fmla="*/ 198 h 198"/>
                <a:gd name="T24" fmla="*/ 0 w 180"/>
                <a:gd name="T25" fmla="*/ 196 h 198"/>
                <a:gd name="T26" fmla="*/ 10 w 180"/>
                <a:gd name="T27" fmla="*/ 176 h 198"/>
                <a:gd name="T28" fmla="*/ 30 w 180"/>
                <a:gd name="T29" fmla="*/ 166 h 198"/>
                <a:gd name="T30" fmla="*/ 40 w 180"/>
                <a:gd name="T31" fmla="*/ 152 h 198"/>
                <a:gd name="T32" fmla="*/ 32 w 180"/>
                <a:gd name="T33" fmla="*/ 146 h 198"/>
                <a:gd name="T34" fmla="*/ 30 w 180"/>
                <a:gd name="T35" fmla="*/ 120 h 198"/>
                <a:gd name="T36" fmla="*/ 16 w 180"/>
                <a:gd name="T37" fmla="*/ 118 h 198"/>
                <a:gd name="T38" fmla="*/ 18 w 180"/>
                <a:gd name="T39" fmla="*/ 90 h 198"/>
                <a:gd name="T40" fmla="*/ 26 w 180"/>
                <a:gd name="T41" fmla="*/ 90 h 198"/>
                <a:gd name="T42" fmla="*/ 24 w 180"/>
                <a:gd name="T43" fmla="*/ 78 h 198"/>
                <a:gd name="T44" fmla="*/ 32 w 180"/>
                <a:gd name="T45" fmla="*/ 70 h 198"/>
                <a:gd name="T46" fmla="*/ 32 w 180"/>
                <a:gd name="T47" fmla="*/ 56 h 198"/>
                <a:gd name="T48" fmla="*/ 36 w 180"/>
                <a:gd name="T49" fmla="*/ 48 h 198"/>
                <a:gd name="T50" fmla="*/ 34 w 180"/>
                <a:gd name="T51" fmla="*/ 36 h 198"/>
                <a:gd name="T52" fmla="*/ 62 w 180"/>
                <a:gd name="T53" fmla="*/ 32 h 198"/>
                <a:gd name="T54" fmla="*/ 68 w 180"/>
                <a:gd name="T55" fmla="*/ 44 h 198"/>
                <a:gd name="T56" fmla="*/ 102 w 180"/>
                <a:gd name="T57" fmla="*/ 40 h 198"/>
                <a:gd name="T58" fmla="*/ 112 w 180"/>
                <a:gd name="T59" fmla="*/ 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198">
                  <a:moveTo>
                    <a:pt x="112" y="6"/>
                  </a:moveTo>
                  <a:lnTo>
                    <a:pt x="146" y="0"/>
                  </a:lnTo>
                  <a:lnTo>
                    <a:pt x="150" y="18"/>
                  </a:lnTo>
                  <a:lnTo>
                    <a:pt x="166" y="18"/>
                  </a:lnTo>
                  <a:lnTo>
                    <a:pt x="180" y="106"/>
                  </a:lnTo>
                  <a:lnTo>
                    <a:pt x="162" y="108"/>
                  </a:lnTo>
                  <a:lnTo>
                    <a:pt x="168" y="152"/>
                  </a:lnTo>
                  <a:lnTo>
                    <a:pt x="52" y="168"/>
                  </a:lnTo>
                  <a:lnTo>
                    <a:pt x="36" y="180"/>
                  </a:lnTo>
                  <a:lnTo>
                    <a:pt x="34" y="188"/>
                  </a:lnTo>
                  <a:lnTo>
                    <a:pt x="18" y="186"/>
                  </a:lnTo>
                  <a:lnTo>
                    <a:pt x="8" y="198"/>
                  </a:lnTo>
                  <a:lnTo>
                    <a:pt x="0" y="196"/>
                  </a:lnTo>
                  <a:lnTo>
                    <a:pt x="10" y="176"/>
                  </a:lnTo>
                  <a:lnTo>
                    <a:pt x="30" y="166"/>
                  </a:lnTo>
                  <a:lnTo>
                    <a:pt x="40" y="152"/>
                  </a:lnTo>
                  <a:lnTo>
                    <a:pt x="32" y="146"/>
                  </a:lnTo>
                  <a:lnTo>
                    <a:pt x="30" y="120"/>
                  </a:lnTo>
                  <a:lnTo>
                    <a:pt x="16" y="118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4" y="78"/>
                  </a:lnTo>
                  <a:lnTo>
                    <a:pt x="32" y="70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34" y="36"/>
                  </a:lnTo>
                  <a:lnTo>
                    <a:pt x="62" y="32"/>
                  </a:lnTo>
                  <a:lnTo>
                    <a:pt x="68" y="44"/>
                  </a:lnTo>
                  <a:lnTo>
                    <a:pt x="102" y="40"/>
                  </a:lnTo>
                  <a:lnTo>
                    <a:pt x="112" y="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D78E139C-D5F1-5941-970D-2DA0EDEEE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8" y="1210"/>
              <a:ext cx="256" cy="188"/>
            </a:xfrm>
            <a:custGeom>
              <a:avLst/>
              <a:gdLst>
                <a:gd name="T0" fmla="*/ 24 w 256"/>
                <a:gd name="T1" fmla="*/ 20 h 188"/>
                <a:gd name="T2" fmla="*/ 188 w 256"/>
                <a:gd name="T3" fmla="*/ 0 h 188"/>
                <a:gd name="T4" fmla="*/ 204 w 256"/>
                <a:gd name="T5" fmla="*/ 24 h 188"/>
                <a:gd name="T6" fmla="*/ 224 w 256"/>
                <a:gd name="T7" fmla="*/ 42 h 188"/>
                <a:gd name="T8" fmla="*/ 222 w 256"/>
                <a:gd name="T9" fmla="*/ 44 h 188"/>
                <a:gd name="T10" fmla="*/ 220 w 256"/>
                <a:gd name="T11" fmla="*/ 50 h 188"/>
                <a:gd name="T12" fmla="*/ 224 w 256"/>
                <a:gd name="T13" fmla="*/ 66 h 188"/>
                <a:gd name="T14" fmla="*/ 230 w 256"/>
                <a:gd name="T15" fmla="*/ 80 h 188"/>
                <a:gd name="T16" fmla="*/ 256 w 256"/>
                <a:gd name="T17" fmla="*/ 102 h 188"/>
                <a:gd name="T18" fmla="*/ 248 w 256"/>
                <a:gd name="T19" fmla="*/ 122 h 188"/>
                <a:gd name="T20" fmla="*/ 250 w 256"/>
                <a:gd name="T21" fmla="*/ 136 h 188"/>
                <a:gd name="T22" fmla="*/ 240 w 256"/>
                <a:gd name="T23" fmla="*/ 150 h 188"/>
                <a:gd name="T24" fmla="*/ 160 w 256"/>
                <a:gd name="T25" fmla="*/ 162 h 188"/>
                <a:gd name="T26" fmla="*/ 154 w 256"/>
                <a:gd name="T27" fmla="*/ 176 h 188"/>
                <a:gd name="T28" fmla="*/ 74 w 256"/>
                <a:gd name="T29" fmla="*/ 188 h 188"/>
                <a:gd name="T30" fmla="*/ 60 w 256"/>
                <a:gd name="T31" fmla="*/ 100 h 188"/>
                <a:gd name="T32" fmla="*/ 44 w 256"/>
                <a:gd name="T33" fmla="*/ 100 h 188"/>
                <a:gd name="T34" fmla="*/ 40 w 256"/>
                <a:gd name="T35" fmla="*/ 82 h 188"/>
                <a:gd name="T36" fmla="*/ 0 w 256"/>
                <a:gd name="T37" fmla="*/ 88 h 188"/>
                <a:gd name="T38" fmla="*/ 0 w 256"/>
                <a:gd name="T39" fmla="*/ 78 h 188"/>
                <a:gd name="T40" fmla="*/ 14 w 256"/>
                <a:gd name="T41" fmla="*/ 54 h 188"/>
                <a:gd name="T42" fmla="*/ 12 w 256"/>
                <a:gd name="T43" fmla="*/ 40 h 188"/>
                <a:gd name="T44" fmla="*/ 24 w 256"/>
                <a:gd name="T45" fmla="*/ 2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188">
                  <a:moveTo>
                    <a:pt x="24" y="20"/>
                  </a:moveTo>
                  <a:lnTo>
                    <a:pt x="188" y="0"/>
                  </a:lnTo>
                  <a:lnTo>
                    <a:pt x="204" y="24"/>
                  </a:lnTo>
                  <a:lnTo>
                    <a:pt x="224" y="42"/>
                  </a:lnTo>
                  <a:lnTo>
                    <a:pt x="222" y="44"/>
                  </a:lnTo>
                  <a:lnTo>
                    <a:pt x="220" y="50"/>
                  </a:lnTo>
                  <a:lnTo>
                    <a:pt x="224" y="66"/>
                  </a:lnTo>
                  <a:lnTo>
                    <a:pt x="230" y="80"/>
                  </a:lnTo>
                  <a:lnTo>
                    <a:pt x="256" y="102"/>
                  </a:lnTo>
                  <a:lnTo>
                    <a:pt x="248" y="122"/>
                  </a:lnTo>
                  <a:lnTo>
                    <a:pt x="250" y="136"/>
                  </a:lnTo>
                  <a:lnTo>
                    <a:pt x="240" y="150"/>
                  </a:lnTo>
                  <a:lnTo>
                    <a:pt x="160" y="162"/>
                  </a:lnTo>
                  <a:lnTo>
                    <a:pt x="154" y="176"/>
                  </a:lnTo>
                  <a:lnTo>
                    <a:pt x="74" y="188"/>
                  </a:lnTo>
                  <a:lnTo>
                    <a:pt x="60" y="100"/>
                  </a:lnTo>
                  <a:lnTo>
                    <a:pt x="44" y="100"/>
                  </a:lnTo>
                  <a:lnTo>
                    <a:pt x="40" y="82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14" y="54"/>
                  </a:lnTo>
                  <a:lnTo>
                    <a:pt x="12" y="4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2814C965-E293-904B-87EB-F303FA895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292"/>
              <a:ext cx="206" cy="132"/>
            </a:xfrm>
            <a:custGeom>
              <a:avLst/>
              <a:gdLst>
                <a:gd name="T0" fmla="*/ 16 w 206"/>
                <a:gd name="T1" fmla="*/ 20 h 132"/>
                <a:gd name="T2" fmla="*/ 176 w 206"/>
                <a:gd name="T3" fmla="*/ 0 h 132"/>
                <a:gd name="T4" fmla="*/ 198 w 206"/>
                <a:gd name="T5" fmla="*/ 4 h 132"/>
                <a:gd name="T6" fmla="*/ 206 w 206"/>
                <a:gd name="T7" fmla="*/ 16 h 132"/>
                <a:gd name="T8" fmla="*/ 202 w 206"/>
                <a:gd name="T9" fmla="*/ 30 h 132"/>
                <a:gd name="T10" fmla="*/ 188 w 206"/>
                <a:gd name="T11" fmla="*/ 44 h 132"/>
                <a:gd name="T12" fmla="*/ 184 w 206"/>
                <a:gd name="T13" fmla="*/ 84 h 132"/>
                <a:gd name="T14" fmla="*/ 124 w 206"/>
                <a:gd name="T15" fmla="*/ 118 h 132"/>
                <a:gd name="T16" fmla="*/ 110 w 206"/>
                <a:gd name="T17" fmla="*/ 130 h 132"/>
                <a:gd name="T18" fmla="*/ 96 w 206"/>
                <a:gd name="T19" fmla="*/ 132 h 132"/>
                <a:gd name="T20" fmla="*/ 94 w 206"/>
                <a:gd name="T21" fmla="*/ 126 h 132"/>
                <a:gd name="T22" fmla="*/ 82 w 206"/>
                <a:gd name="T23" fmla="*/ 128 h 132"/>
                <a:gd name="T24" fmla="*/ 74 w 206"/>
                <a:gd name="T25" fmla="*/ 110 h 132"/>
                <a:gd name="T26" fmla="*/ 52 w 206"/>
                <a:gd name="T27" fmla="*/ 112 h 132"/>
                <a:gd name="T28" fmla="*/ 50 w 206"/>
                <a:gd name="T29" fmla="*/ 94 h 132"/>
                <a:gd name="T30" fmla="*/ 38 w 206"/>
                <a:gd name="T31" fmla="*/ 96 h 132"/>
                <a:gd name="T32" fmla="*/ 38 w 206"/>
                <a:gd name="T33" fmla="*/ 88 h 132"/>
                <a:gd name="T34" fmla="*/ 16 w 206"/>
                <a:gd name="T35" fmla="*/ 92 h 132"/>
                <a:gd name="T36" fmla="*/ 12 w 206"/>
                <a:gd name="T37" fmla="*/ 66 h 132"/>
                <a:gd name="T38" fmla="*/ 0 w 206"/>
                <a:gd name="T39" fmla="*/ 68 h 132"/>
                <a:gd name="T40" fmla="*/ 10 w 206"/>
                <a:gd name="T41" fmla="*/ 54 h 132"/>
                <a:gd name="T42" fmla="*/ 8 w 206"/>
                <a:gd name="T43" fmla="*/ 40 h 132"/>
                <a:gd name="T44" fmla="*/ 16 w 206"/>
                <a:gd name="T45" fmla="*/ 2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6" h="132">
                  <a:moveTo>
                    <a:pt x="16" y="20"/>
                  </a:moveTo>
                  <a:lnTo>
                    <a:pt x="176" y="0"/>
                  </a:lnTo>
                  <a:lnTo>
                    <a:pt x="198" y="4"/>
                  </a:lnTo>
                  <a:lnTo>
                    <a:pt x="206" y="16"/>
                  </a:lnTo>
                  <a:lnTo>
                    <a:pt x="202" y="30"/>
                  </a:lnTo>
                  <a:lnTo>
                    <a:pt x="188" y="44"/>
                  </a:lnTo>
                  <a:lnTo>
                    <a:pt x="184" y="84"/>
                  </a:lnTo>
                  <a:lnTo>
                    <a:pt x="124" y="118"/>
                  </a:lnTo>
                  <a:lnTo>
                    <a:pt x="110" y="130"/>
                  </a:lnTo>
                  <a:lnTo>
                    <a:pt x="96" y="132"/>
                  </a:lnTo>
                  <a:lnTo>
                    <a:pt x="94" y="126"/>
                  </a:lnTo>
                  <a:lnTo>
                    <a:pt x="82" y="128"/>
                  </a:lnTo>
                  <a:lnTo>
                    <a:pt x="74" y="110"/>
                  </a:lnTo>
                  <a:lnTo>
                    <a:pt x="52" y="11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38" y="88"/>
                  </a:lnTo>
                  <a:lnTo>
                    <a:pt x="16" y="92"/>
                  </a:lnTo>
                  <a:lnTo>
                    <a:pt x="12" y="66"/>
                  </a:lnTo>
                  <a:lnTo>
                    <a:pt x="0" y="68"/>
                  </a:lnTo>
                  <a:lnTo>
                    <a:pt x="10" y="54"/>
                  </a:lnTo>
                  <a:lnTo>
                    <a:pt x="8" y="40"/>
                  </a:lnTo>
                  <a:lnTo>
                    <a:pt x="16" y="2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350500FD-367E-8448-A369-65496AF11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1282"/>
              <a:ext cx="234" cy="182"/>
            </a:xfrm>
            <a:custGeom>
              <a:avLst/>
              <a:gdLst>
                <a:gd name="T0" fmla="*/ 110 w 234"/>
                <a:gd name="T1" fmla="*/ 14 h 182"/>
                <a:gd name="T2" fmla="*/ 188 w 234"/>
                <a:gd name="T3" fmla="*/ 0 h 182"/>
                <a:gd name="T4" fmla="*/ 210 w 234"/>
                <a:gd name="T5" fmla="*/ 4 h 182"/>
                <a:gd name="T6" fmla="*/ 234 w 234"/>
                <a:gd name="T7" fmla="*/ 46 h 182"/>
                <a:gd name="T8" fmla="*/ 228 w 234"/>
                <a:gd name="T9" fmla="*/ 60 h 182"/>
                <a:gd name="T10" fmla="*/ 212 w 234"/>
                <a:gd name="T11" fmla="*/ 54 h 182"/>
                <a:gd name="T12" fmla="*/ 218 w 234"/>
                <a:gd name="T13" fmla="*/ 86 h 182"/>
                <a:gd name="T14" fmla="*/ 208 w 234"/>
                <a:gd name="T15" fmla="*/ 96 h 182"/>
                <a:gd name="T16" fmla="*/ 212 w 234"/>
                <a:gd name="T17" fmla="*/ 154 h 182"/>
                <a:gd name="T18" fmla="*/ 158 w 234"/>
                <a:gd name="T19" fmla="*/ 164 h 182"/>
                <a:gd name="T20" fmla="*/ 156 w 234"/>
                <a:gd name="T21" fmla="*/ 152 h 182"/>
                <a:gd name="T22" fmla="*/ 2 w 234"/>
                <a:gd name="T23" fmla="*/ 182 h 182"/>
                <a:gd name="T24" fmla="*/ 0 w 234"/>
                <a:gd name="T25" fmla="*/ 168 h 182"/>
                <a:gd name="T26" fmla="*/ 14 w 234"/>
                <a:gd name="T27" fmla="*/ 152 h 182"/>
                <a:gd name="T28" fmla="*/ 12 w 234"/>
                <a:gd name="T29" fmla="*/ 142 h 182"/>
                <a:gd name="T30" fmla="*/ 22 w 234"/>
                <a:gd name="T31" fmla="*/ 140 h 182"/>
                <a:gd name="T32" fmla="*/ 96 w 234"/>
                <a:gd name="T33" fmla="*/ 94 h 182"/>
                <a:gd name="T34" fmla="*/ 100 w 234"/>
                <a:gd name="T35" fmla="*/ 54 h 182"/>
                <a:gd name="T36" fmla="*/ 114 w 234"/>
                <a:gd name="T37" fmla="*/ 40 h 182"/>
                <a:gd name="T38" fmla="*/ 118 w 234"/>
                <a:gd name="T39" fmla="*/ 26 h 182"/>
                <a:gd name="T40" fmla="*/ 110 w 234"/>
                <a:gd name="T41" fmla="*/ 1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182">
                  <a:moveTo>
                    <a:pt x="110" y="14"/>
                  </a:moveTo>
                  <a:lnTo>
                    <a:pt x="188" y="0"/>
                  </a:lnTo>
                  <a:lnTo>
                    <a:pt x="210" y="4"/>
                  </a:lnTo>
                  <a:lnTo>
                    <a:pt x="234" y="46"/>
                  </a:lnTo>
                  <a:lnTo>
                    <a:pt x="228" y="60"/>
                  </a:lnTo>
                  <a:lnTo>
                    <a:pt x="212" y="54"/>
                  </a:lnTo>
                  <a:lnTo>
                    <a:pt x="218" y="86"/>
                  </a:lnTo>
                  <a:lnTo>
                    <a:pt x="208" y="96"/>
                  </a:lnTo>
                  <a:lnTo>
                    <a:pt x="212" y="154"/>
                  </a:lnTo>
                  <a:lnTo>
                    <a:pt x="158" y="164"/>
                  </a:lnTo>
                  <a:lnTo>
                    <a:pt x="156" y="152"/>
                  </a:lnTo>
                  <a:lnTo>
                    <a:pt x="2" y="182"/>
                  </a:lnTo>
                  <a:lnTo>
                    <a:pt x="0" y="168"/>
                  </a:lnTo>
                  <a:lnTo>
                    <a:pt x="14" y="152"/>
                  </a:lnTo>
                  <a:lnTo>
                    <a:pt x="12" y="142"/>
                  </a:lnTo>
                  <a:lnTo>
                    <a:pt x="22" y="140"/>
                  </a:lnTo>
                  <a:lnTo>
                    <a:pt x="96" y="94"/>
                  </a:lnTo>
                  <a:lnTo>
                    <a:pt x="100" y="54"/>
                  </a:lnTo>
                  <a:lnTo>
                    <a:pt x="114" y="40"/>
                  </a:lnTo>
                  <a:lnTo>
                    <a:pt x="118" y="26"/>
                  </a:lnTo>
                  <a:lnTo>
                    <a:pt x="110" y="1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2">
              <a:extLst>
                <a:ext uri="{FF2B5EF4-FFF2-40B4-BE49-F238E27FC236}">
                  <a16:creationId xmlns:a16="http://schemas.microsoft.com/office/drawing/2014/main" id="{01578AC1-45C0-734B-8987-A3EFFC184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1268"/>
              <a:ext cx="148" cy="232"/>
            </a:xfrm>
            <a:custGeom>
              <a:avLst/>
              <a:gdLst>
                <a:gd name="T0" fmla="*/ 2 w 148"/>
                <a:gd name="T1" fmla="*/ 18 h 232"/>
                <a:gd name="T2" fmla="*/ 84 w 148"/>
                <a:gd name="T3" fmla="*/ 4 h 232"/>
                <a:gd name="T4" fmla="*/ 140 w 148"/>
                <a:gd name="T5" fmla="*/ 0 h 232"/>
                <a:gd name="T6" fmla="*/ 148 w 148"/>
                <a:gd name="T7" fmla="*/ 14 h 232"/>
                <a:gd name="T8" fmla="*/ 142 w 148"/>
                <a:gd name="T9" fmla="*/ 40 h 232"/>
                <a:gd name="T10" fmla="*/ 126 w 148"/>
                <a:gd name="T11" fmla="*/ 40 h 232"/>
                <a:gd name="T12" fmla="*/ 108 w 148"/>
                <a:gd name="T13" fmla="*/ 48 h 232"/>
                <a:gd name="T14" fmla="*/ 114 w 148"/>
                <a:gd name="T15" fmla="*/ 74 h 232"/>
                <a:gd name="T16" fmla="*/ 104 w 148"/>
                <a:gd name="T17" fmla="*/ 110 h 232"/>
                <a:gd name="T18" fmla="*/ 96 w 148"/>
                <a:gd name="T19" fmla="*/ 112 h 232"/>
                <a:gd name="T20" fmla="*/ 92 w 148"/>
                <a:gd name="T21" fmla="*/ 124 h 232"/>
                <a:gd name="T22" fmla="*/ 100 w 148"/>
                <a:gd name="T23" fmla="*/ 132 h 232"/>
                <a:gd name="T24" fmla="*/ 92 w 148"/>
                <a:gd name="T25" fmla="*/ 146 h 232"/>
                <a:gd name="T26" fmla="*/ 74 w 148"/>
                <a:gd name="T27" fmla="*/ 158 h 232"/>
                <a:gd name="T28" fmla="*/ 62 w 148"/>
                <a:gd name="T29" fmla="*/ 174 h 232"/>
                <a:gd name="T30" fmla="*/ 64 w 148"/>
                <a:gd name="T31" fmla="*/ 188 h 232"/>
                <a:gd name="T32" fmla="*/ 50 w 148"/>
                <a:gd name="T33" fmla="*/ 204 h 232"/>
                <a:gd name="T34" fmla="*/ 48 w 148"/>
                <a:gd name="T35" fmla="*/ 230 h 232"/>
                <a:gd name="T36" fmla="*/ 34 w 148"/>
                <a:gd name="T37" fmla="*/ 230 h 232"/>
                <a:gd name="T38" fmla="*/ 16 w 148"/>
                <a:gd name="T39" fmla="*/ 232 h 232"/>
                <a:gd name="T40" fmla="*/ 4 w 148"/>
                <a:gd name="T41" fmla="*/ 168 h 232"/>
                <a:gd name="T42" fmla="*/ 0 w 148"/>
                <a:gd name="T43" fmla="*/ 110 h 232"/>
                <a:gd name="T44" fmla="*/ 10 w 148"/>
                <a:gd name="T45" fmla="*/ 100 h 232"/>
                <a:gd name="T46" fmla="*/ 4 w 148"/>
                <a:gd name="T47" fmla="*/ 68 h 232"/>
                <a:gd name="T48" fmla="*/ 20 w 148"/>
                <a:gd name="T49" fmla="*/ 74 h 232"/>
                <a:gd name="T50" fmla="*/ 26 w 148"/>
                <a:gd name="T51" fmla="*/ 60 h 232"/>
                <a:gd name="T52" fmla="*/ 2 w 148"/>
                <a:gd name="T53" fmla="*/ 1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8" h="232">
                  <a:moveTo>
                    <a:pt x="2" y="18"/>
                  </a:moveTo>
                  <a:lnTo>
                    <a:pt x="84" y="4"/>
                  </a:lnTo>
                  <a:lnTo>
                    <a:pt x="140" y="0"/>
                  </a:lnTo>
                  <a:lnTo>
                    <a:pt x="148" y="14"/>
                  </a:lnTo>
                  <a:lnTo>
                    <a:pt x="142" y="40"/>
                  </a:lnTo>
                  <a:lnTo>
                    <a:pt x="126" y="40"/>
                  </a:lnTo>
                  <a:lnTo>
                    <a:pt x="108" y="48"/>
                  </a:lnTo>
                  <a:lnTo>
                    <a:pt x="114" y="74"/>
                  </a:lnTo>
                  <a:lnTo>
                    <a:pt x="104" y="110"/>
                  </a:lnTo>
                  <a:lnTo>
                    <a:pt x="96" y="112"/>
                  </a:lnTo>
                  <a:lnTo>
                    <a:pt x="92" y="124"/>
                  </a:lnTo>
                  <a:lnTo>
                    <a:pt x="100" y="132"/>
                  </a:lnTo>
                  <a:lnTo>
                    <a:pt x="92" y="146"/>
                  </a:lnTo>
                  <a:lnTo>
                    <a:pt x="74" y="158"/>
                  </a:lnTo>
                  <a:lnTo>
                    <a:pt x="62" y="174"/>
                  </a:lnTo>
                  <a:lnTo>
                    <a:pt x="64" y="188"/>
                  </a:lnTo>
                  <a:lnTo>
                    <a:pt x="50" y="204"/>
                  </a:lnTo>
                  <a:lnTo>
                    <a:pt x="48" y="230"/>
                  </a:lnTo>
                  <a:lnTo>
                    <a:pt x="34" y="230"/>
                  </a:lnTo>
                  <a:lnTo>
                    <a:pt x="16" y="232"/>
                  </a:lnTo>
                  <a:lnTo>
                    <a:pt x="4" y="168"/>
                  </a:lnTo>
                  <a:lnTo>
                    <a:pt x="0" y="110"/>
                  </a:lnTo>
                  <a:lnTo>
                    <a:pt x="10" y="100"/>
                  </a:lnTo>
                  <a:lnTo>
                    <a:pt x="4" y="68"/>
                  </a:lnTo>
                  <a:lnTo>
                    <a:pt x="20" y="74"/>
                  </a:lnTo>
                  <a:lnTo>
                    <a:pt x="26" y="6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3">
              <a:extLst>
                <a:ext uri="{FF2B5EF4-FFF2-40B4-BE49-F238E27FC236}">
                  <a16:creationId xmlns:a16="http://schemas.microsoft.com/office/drawing/2014/main" id="{165DE515-A38D-8947-8B11-CF848262A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434"/>
              <a:ext cx="228" cy="138"/>
            </a:xfrm>
            <a:custGeom>
              <a:avLst/>
              <a:gdLst>
                <a:gd name="T0" fmla="*/ 6 w 228"/>
                <a:gd name="T1" fmla="*/ 30 h 138"/>
                <a:gd name="T2" fmla="*/ 160 w 228"/>
                <a:gd name="T3" fmla="*/ 0 h 138"/>
                <a:gd name="T4" fmla="*/ 162 w 228"/>
                <a:gd name="T5" fmla="*/ 12 h 138"/>
                <a:gd name="T6" fmla="*/ 216 w 228"/>
                <a:gd name="T7" fmla="*/ 2 h 138"/>
                <a:gd name="T8" fmla="*/ 228 w 228"/>
                <a:gd name="T9" fmla="*/ 66 h 138"/>
                <a:gd name="T10" fmla="*/ 222 w 228"/>
                <a:gd name="T11" fmla="*/ 72 h 138"/>
                <a:gd name="T12" fmla="*/ 194 w 228"/>
                <a:gd name="T13" fmla="*/ 78 h 138"/>
                <a:gd name="T14" fmla="*/ 184 w 228"/>
                <a:gd name="T15" fmla="*/ 74 h 138"/>
                <a:gd name="T16" fmla="*/ 160 w 228"/>
                <a:gd name="T17" fmla="*/ 78 h 138"/>
                <a:gd name="T18" fmla="*/ 164 w 228"/>
                <a:gd name="T19" fmla="*/ 96 h 138"/>
                <a:gd name="T20" fmla="*/ 140 w 228"/>
                <a:gd name="T21" fmla="*/ 100 h 138"/>
                <a:gd name="T22" fmla="*/ 132 w 228"/>
                <a:gd name="T23" fmla="*/ 112 h 138"/>
                <a:gd name="T24" fmla="*/ 134 w 228"/>
                <a:gd name="T25" fmla="*/ 120 h 138"/>
                <a:gd name="T26" fmla="*/ 140 w 228"/>
                <a:gd name="T27" fmla="*/ 128 h 138"/>
                <a:gd name="T28" fmla="*/ 142 w 228"/>
                <a:gd name="T29" fmla="*/ 132 h 138"/>
                <a:gd name="T30" fmla="*/ 106 w 228"/>
                <a:gd name="T31" fmla="*/ 138 h 138"/>
                <a:gd name="T32" fmla="*/ 100 w 228"/>
                <a:gd name="T33" fmla="*/ 132 h 138"/>
                <a:gd name="T34" fmla="*/ 72 w 228"/>
                <a:gd name="T35" fmla="*/ 138 h 138"/>
                <a:gd name="T36" fmla="*/ 62 w 228"/>
                <a:gd name="T37" fmla="*/ 120 h 138"/>
                <a:gd name="T38" fmla="*/ 42 w 228"/>
                <a:gd name="T39" fmla="*/ 108 h 138"/>
                <a:gd name="T40" fmla="*/ 34 w 228"/>
                <a:gd name="T41" fmla="*/ 96 h 138"/>
                <a:gd name="T42" fmla="*/ 24 w 228"/>
                <a:gd name="T43" fmla="*/ 72 h 138"/>
                <a:gd name="T44" fmla="*/ 0 w 228"/>
                <a:gd name="T45" fmla="*/ 38 h 138"/>
                <a:gd name="T46" fmla="*/ 6 w 228"/>
                <a:gd name="T47" fmla="*/ 3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8" h="138">
                  <a:moveTo>
                    <a:pt x="6" y="30"/>
                  </a:moveTo>
                  <a:lnTo>
                    <a:pt x="160" y="0"/>
                  </a:lnTo>
                  <a:lnTo>
                    <a:pt x="162" y="12"/>
                  </a:lnTo>
                  <a:lnTo>
                    <a:pt x="216" y="2"/>
                  </a:lnTo>
                  <a:lnTo>
                    <a:pt x="228" y="66"/>
                  </a:lnTo>
                  <a:lnTo>
                    <a:pt x="222" y="72"/>
                  </a:lnTo>
                  <a:lnTo>
                    <a:pt x="194" y="78"/>
                  </a:lnTo>
                  <a:lnTo>
                    <a:pt x="184" y="74"/>
                  </a:lnTo>
                  <a:lnTo>
                    <a:pt x="160" y="78"/>
                  </a:lnTo>
                  <a:lnTo>
                    <a:pt x="164" y="96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20"/>
                  </a:lnTo>
                  <a:lnTo>
                    <a:pt x="140" y="128"/>
                  </a:lnTo>
                  <a:lnTo>
                    <a:pt x="142" y="132"/>
                  </a:lnTo>
                  <a:lnTo>
                    <a:pt x="106" y="138"/>
                  </a:lnTo>
                  <a:lnTo>
                    <a:pt x="100" y="132"/>
                  </a:lnTo>
                  <a:lnTo>
                    <a:pt x="72" y="138"/>
                  </a:lnTo>
                  <a:lnTo>
                    <a:pt x="62" y="120"/>
                  </a:lnTo>
                  <a:lnTo>
                    <a:pt x="42" y="108"/>
                  </a:lnTo>
                  <a:lnTo>
                    <a:pt x="34" y="96"/>
                  </a:lnTo>
                  <a:lnTo>
                    <a:pt x="24" y="72"/>
                  </a:lnTo>
                  <a:lnTo>
                    <a:pt x="0" y="38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4">
              <a:extLst>
                <a:ext uri="{FF2B5EF4-FFF2-40B4-BE49-F238E27FC236}">
                  <a16:creationId xmlns:a16="http://schemas.microsoft.com/office/drawing/2014/main" id="{B1866FBF-0C67-F24E-B09B-4D20FA670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" y="1358"/>
              <a:ext cx="200" cy="244"/>
            </a:xfrm>
            <a:custGeom>
              <a:avLst/>
              <a:gdLst>
                <a:gd name="T0" fmla="*/ 40 w 200"/>
                <a:gd name="T1" fmla="*/ 4 h 244"/>
                <a:gd name="T2" fmla="*/ 60 w 200"/>
                <a:gd name="T3" fmla="*/ 0 h 244"/>
                <a:gd name="T4" fmla="*/ 64 w 200"/>
                <a:gd name="T5" fmla="*/ 26 h 244"/>
                <a:gd name="T6" fmla="*/ 86 w 200"/>
                <a:gd name="T7" fmla="*/ 22 h 244"/>
                <a:gd name="T8" fmla="*/ 86 w 200"/>
                <a:gd name="T9" fmla="*/ 30 h 244"/>
                <a:gd name="T10" fmla="*/ 98 w 200"/>
                <a:gd name="T11" fmla="*/ 28 h 244"/>
                <a:gd name="T12" fmla="*/ 100 w 200"/>
                <a:gd name="T13" fmla="*/ 46 h 244"/>
                <a:gd name="T14" fmla="*/ 122 w 200"/>
                <a:gd name="T15" fmla="*/ 44 h 244"/>
                <a:gd name="T16" fmla="*/ 130 w 200"/>
                <a:gd name="T17" fmla="*/ 62 h 244"/>
                <a:gd name="T18" fmla="*/ 142 w 200"/>
                <a:gd name="T19" fmla="*/ 60 h 244"/>
                <a:gd name="T20" fmla="*/ 144 w 200"/>
                <a:gd name="T21" fmla="*/ 66 h 244"/>
                <a:gd name="T22" fmla="*/ 148 w 200"/>
                <a:gd name="T23" fmla="*/ 66 h 244"/>
                <a:gd name="T24" fmla="*/ 150 w 200"/>
                <a:gd name="T25" fmla="*/ 76 h 244"/>
                <a:gd name="T26" fmla="*/ 136 w 200"/>
                <a:gd name="T27" fmla="*/ 92 h 244"/>
                <a:gd name="T28" fmla="*/ 138 w 200"/>
                <a:gd name="T29" fmla="*/ 106 h 244"/>
                <a:gd name="T30" fmla="*/ 132 w 200"/>
                <a:gd name="T31" fmla="*/ 114 h 244"/>
                <a:gd name="T32" fmla="*/ 156 w 200"/>
                <a:gd name="T33" fmla="*/ 148 h 244"/>
                <a:gd name="T34" fmla="*/ 166 w 200"/>
                <a:gd name="T35" fmla="*/ 172 h 244"/>
                <a:gd name="T36" fmla="*/ 176 w 200"/>
                <a:gd name="T37" fmla="*/ 186 h 244"/>
                <a:gd name="T38" fmla="*/ 194 w 200"/>
                <a:gd name="T39" fmla="*/ 196 h 244"/>
                <a:gd name="T40" fmla="*/ 200 w 200"/>
                <a:gd name="T41" fmla="*/ 208 h 244"/>
                <a:gd name="T42" fmla="*/ 58 w 200"/>
                <a:gd name="T43" fmla="*/ 228 h 244"/>
                <a:gd name="T44" fmla="*/ 48 w 200"/>
                <a:gd name="T45" fmla="*/ 244 h 244"/>
                <a:gd name="T46" fmla="*/ 34 w 200"/>
                <a:gd name="T47" fmla="*/ 232 h 244"/>
                <a:gd name="T48" fmla="*/ 16 w 200"/>
                <a:gd name="T49" fmla="*/ 224 h 244"/>
                <a:gd name="T50" fmla="*/ 0 w 200"/>
                <a:gd name="T51" fmla="*/ 204 h 244"/>
                <a:gd name="T52" fmla="*/ 4 w 200"/>
                <a:gd name="T53" fmla="*/ 160 h 244"/>
                <a:gd name="T54" fmla="*/ 20 w 200"/>
                <a:gd name="T55" fmla="*/ 142 h 244"/>
                <a:gd name="T56" fmla="*/ 18 w 200"/>
                <a:gd name="T57" fmla="*/ 122 h 244"/>
                <a:gd name="T58" fmla="*/ 22 w 200"/>
                <a:gd name="T59" fmla="*/ 116 h 244"/>
                <a:gd name="T60" fmla="*/ 18 w 200"/>
                <a:gd name="T61" fmla="*/ 98 h 244"/>
                <a:gd name="T62" fmla="*/ 26 w 200"/>
                <a:gd name="T63" fmla="*/ 86 h 244"/>
                <a:gd name="T64" fmla="*/ 20 w 200"/>
                <a:gd name="T65" fmla="*/ 76 h 244"/>
                <a:gd name="T66" fmla="*/ 28 w 200"/>
                <a:gd name="T67" fmla="*/ 54 h 244"/>
                <a:gd name="T68" fmla="*/ 34 w 200"/>
                <a:gd name="T69" fmla="*/ 16 h 244"/>
                <a:gd name="T70" fmla="*/ 40 w 200"/>
                <a:gd name="T71" fmla="*/ 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0" h="244">
                  <a:moveTo>
                    <a:pt x="40" y="4"/>
                  </a:moveTo>
                  <a:lnTo>
                    <a:pt x="60" y="0"/>
                  </a:lnTo>
                  <a:lnTo>
                    <a:pt x="64" y="26"/>
                  </a:lnTo>
                  <a:lnTo>
                    <a:pt x="86" y="22"/>
                  </a:lnTo>
                  <a:lnTo>
                    <a:pt x="86" y="30"/>
                  </a:lnTo>
                  <a:lnTo>
                    <a:pt x="98" y="28"/>
                  </a:lnTo>
                  <a:lnTo>
                    <a:pt x="100" y="46"/>
                  </a:lnTo>
                  <a:lnTo>
                    <a:pt x="122" y="44"/>
                  </a:lnTo>
                  <a:lnTo>
                    <a:pt x="130" y="62"/>
                  </a:lnTo>
                  <a:lnTo>
                    <a:pt x="142" y="60"/>
                  </a:lnTo>
                  <a:lnTo>
                    <a:pt x="144" y="66"/>
                  </a:lnTo>
                  <a:lnTo>
                    <a:pt x="148" y="66"/>
                  </a:lnTo>
                  <a:lnTo>
                    <a:pt x="150" y="76"/>
                  </a:lnTo>
                  <a:lnTo>
                    <a:pt x="136" y="92"/>
                  </a:lnTo>
                  <a:lnTo>
                    <a:pt x="138" y="106"/>
                  </a:lnTo>
                  <a:lnTo>
                    <a:pt x="132" y="114"/>
                  </a:lnTo>
                  <a:lnTo>
                    <a:pt x="156" y="148"/>
                  </a:lnTo>
                  <a:lnTo>
                    <a:pt x="166" y="172"/>
                  </a:lnTo>
                  <a:lnTo>
                    <a:pt x="176" y="186"/>
                  </a:lnTo>
                  <a:lnTo>
                    <a:pt x="194" y="196"/>
                  </a:lnTo>
                  <a:lnTo>
                    <a:pt x="200" y="208"/>
                  </a:lnTo>
                  <a:lnTo>
                    <a:pt x="58" y="228"/>
                  </a:lnTo>
                  <a:lnTo>
                    <a:pt x="48" y="244"/>
                  </a:lnTo>
                  <a:lnTo>
                    <a:pt x="34" y="232"/>
                  </a:lnTo>
                  <a:lnTo>
                    <a:pt x="16" y="224"/>
                  </a:lnTo>
                  <a:lnTo>
                    <a:pt x="0" y="204"/>
                  </a:lnTo>
                  <a:lnTo>
                    <a:pt x="4" y="160"/>
                  </a:lnTo>
                  <a:lnTo>
                    <a:pt x="20" y="142"/>
                  </a:lnTo>
                  <a:lnTo>
                    <a:pt x="18" y="122"/>
                  </a:lnTo>
                  <a:lnTo>
                    <a:pt x="22" y="116"/>
                  </a:lnTo>
                  <a:lnTo>
                    <a:pt x="18" y="98"/>
                  </a:lnTo>
                  <a:lnTo>
                    <a:pt x="26" y="86"/>
                  </a:lnTo>
                  <a:lnTo>
                    <a:pt x="20" y="76"/>
                  </a:lnTo>
                  <a:lnTo>
                    <a:pt x="28" y="54"/>
                  </a:lnTo>
                  <a:lnTo>
                    <a:pt x="34" y="16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5">
              <a:extLst>
                <a:ext uri="{FF2B5EF4-FFF2-40B4-BE49-F238E27FC236}">
                  <a16:creationId xmlns:a16="http://schemas.microsoft.com/office/drawing/2014/main" id="{7DCB7599-ADB9-3641-BCFA-7AEAD18B9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" y="1362"/>
              <a:ext cx="142" cy="168"/>
            </a:xfrm>
            <a:custGeom>
              <a:avLst/>
              <a:gdLst>
                <a:gd name="T0" fmla="*/ 0 w 142"/>
                <a:gd name="T1" fmla="*/ 34 h 168"/>
                <a:gd name="T2" fmla="*/ 64 w 142"/>
                <a:gd name="T3" fmla="*/ 24 h 168"/>
                <a:gd name="T4" fmla="*/ 70 w 142"/>
                <a:gd name="T5" fmla="*/ 10 h 168"/>
                <a:gd name="T6" fmla="*/ 142 w 142"/>
                <a:gd name="T7" fmla="*/ 0 h 168"/>
                <a:gd name="T8" fmla="*/ 136 w 142"/>
                <a:gd name="T9" fmla="*/ 12 h 168"/>
                <a:gd name="T10" fmla="*/ 130 w 142"/>
                <a:gd name="T11" fmla="*/ 50 h 168"/>
                <a:gd name="T12" fmla="*/ 122 w 142"/>
                <a:gd name="T13" fmla="*/ 72 h 168"/>
                <a:gd name="T14" fmla="*/ 128 w 142"/>
                <a:gd name="T15" fmla="*/ 82 h 168"/>
                <a:gd name="T16" fmla="*/ 120 w 142"/>
                <a:gd name="T17" fmla="*/ 94 h 168"/>
                <a:gd name="T18" fmla="*/ 124 w 142"/>
                <a:gd name="T19" fmla="*/ 112 h 168"/>
                <a:gd name="T20" fmla="*/ 120 w 142"/>
                <a:gd name="T21" fmla="*/ 118 h 168"/>
                <a:gd name="T22" fmla="*/ 122 w 142"/>
                <a:gd name="T23" fmla="*/ 138 h 168"/>
                <a:gd name="T24" fmla="*/ 106 w 142"/>
                <a:gd name="T25" fmla="*/ 156 h 168"/>
                <a:gd name="T26" fmla="*/ 20 w 142"/>
                <a:gd name="T27" fmla="*/ 168 h 168"/>
                <a:gd name="T28" fmla="*/ 0 w 142"/>
                <a:gd name="T29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2" h="168">
                  <a:moveTo>
                    <a:pt x="0" y="34"/>
                  </a:moveTo>
                  <a:lnTo>
                    <a:pt x="64" y="24"/>
                  </a:lnTo>
                  <a:lnTo>
                    <a:pt x="70" y="10"/>
                  </a:lnTo>
                  <a:lnTo>
                    <a:pt x="142" y="0"/>
                  </a:lnTo>
                  <a:lnTo>
                    <a:pt x="136" y="12"/>
                  </a:lnTo>
                  <a:lnTo>
                    <a:pt x="130" y="50"/>
                  </a:lnTo>
                  <a:lnTo>
                    <a:pt x="122" y="72"/>
                  </a:lnTo>
                  <a:lnTo>
                    <a:pt x="128" y="82"/>
                  </a:lnTo>
                  <a:lnTo>
                    <a:pt x="120" y="94"/>
                  </a:lnTo>
                  <a:lnTo>
                    <a:pt x="124" y="112"/>
                  </a:lnTo>
                  <a:lnTo>
                    <a:pt x="120" y="118"/>
                  </a:lnTo>
                  <a:lnTo>
                    <a:pt x="122" y="138"/>
                  </a:lnTo>
                  <a:lnTo>
                    <a:pt x="106" y="156"/>
                  </a:lnTo>
                  <a:lnTo>
                    <a:pt x="20" y="16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66">
              <a:extLst>
                <a:ext uri="{FF2B5EF4-FFF2-40B4-BE49-F238E27FC236}">
                  <a16:creationId xmlns:a16="http://schemas.microsoft.com/office/drawing/2014/main" id="{EE82D9C3-1332-0D4E-B751-4660D2EB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1566"/>
              <a:ext cx="262" cy="132"/>
            </a:xfrm>
            <a:custGeom>
              <a:avLst/>
              <a:gdLst>
                <a:gd name="T0" fmla="*/ 26 w 262"/>
                <a:gd name="T1" fmla="*/ 36 h 132"/>
                <a:gd name="T2" fmla="*/ 36 w 262"/>
                <a:gd name="T3" fmla="*/ 20 h 132"/>
                <a:gd name="T4" fmla="*/ 178 w 262"/>
                <a:gd name="T5" fmla="*/ 0 h 132"/>
                <a:gd name="T6" fmla="*/ 182 w 262"/>
                <a:gd name="T7" fmla="*/ 6 h 132"/>
                <a:gd name="T8" fmla="*/ 210 w 262"/>
                <a:gd name="T9" fmla="*/ 0 h 132"/>
                <a:gd name="T10" fmla="*/ 216 w 262"/>
                <a:gd name="T11" fmla="*/ 6 h 132"/>
                <a:gd name="T12" fmla="*/ 230 w 262"/>
                <a:gd name="T13" fmla="*/ 4 h 132"/>
                <a:gd name="T14" fmla="*/ 242 w 262"/>
                <a:gd name="T15" fmla="*/ 8 h 132"/>
                <a:gd name="T16" fmla="*/ 252 w 262"/>
                <a:gd name="T17" fmla="*/ 6 h 132"/>
                <a:gd name="T18" fmla="*/ 260 w 262"/>
                <a:gd name="T19" fmla="*/ 14 h 132"/>
                <a:gd name="T20" fmla="*/ 262 w 262"/>
                <a:gd name="T21" fmla="*/ 24 h 132"/>
                <a:gd name="T22" fmla="*/ 240 w 262"/>
                <a:gd name="T23" fmla="*/ 28 h 132"/>
                <a:gd name="T24" fmla="*/ 226 w 262"/>
                <a:gd name="T25" fmla="*/ 18 h 132"/>
                <a:gd name="T26" fmla="*/ 216 w 262"/>
                <a:gd name="T27" fmla="*/ 26 h 132"/>
                <a:gd name="T28" fmla="*/ 212 w 262"/>
                <a:gd name="T29" fmla="*/ 32 h 132"/>
                <a:gd name="T30" fmla="*/ 202 w 262"/>
                <a:gd name="T31" fmla="*/ 26 h 132"/>
                <a:gd name="T32" fmla="*/ 158 w 262"/>
                <a:gd name="T33" fmla="*/ 60 h 132"/>
                <a:gd name="T34" fmla="*/ 90 w 262"/>
                <a:gd name="T35" fmla="*/ 112 h 132"/>
                <a:gd name="T36" fmla="*/ 86 w 262"/>
                <a:gd name="T37" fmla="*/ 100 h 132"/>
                <a:gd name="T38" fmla="*/ 86 w 262"/>
                <a:gd name="T39" fmla="*/ 90 h 132"/>
                <a:gd name="T40" fmla="*/ 68 w 262"/>
                <a:gd name="T41" fmla="*/ 96 h 132"/>
                <a:gd name="T42" fmla="*/ 70 w 262"/>
                <a:gd name="T43" fmla="*/ 106 h 132"/>
                <a:gd name="T44" fmla="*/ 60 w 262"/>
                <a:gd name="T45" fmla="*/ 108 h 132"/>
                <a:gd name="T46" fmla="*/ 50 w 262"/>
                <a:gd name="T47" fmla="*/ 122 h 132"/>
                <a:gd name="T48" fmla="*/ 52 w 262"/>
                <a:gd name="T49" fmla="*/ 130 h 132"/>
                <a:gd name="T50" fmla="*/ 34 w 262"/>
                <a:gd name="T51" fmla="*/ 132 h 132"/>
                <a:gd name="T52" fmla="*/ 0 w 262"/>
                <a:gd name="T53" fmla="*/ 130 h 132"/>
                <a:gd name="T54" fmla="*/ 10 w 262"/>
                <a:gd name="T55" fmla="*/ 116 h 132"/>
                <a:gd name="T56" fmla="*/ 34 w 262"/>
                <a:gd name="T57" fmla="*/ 112 h 132"/>
                <a:gd name="T58" fmla="*/ 42 w 262"/>
                <a:gd name="T59" fmla="*/ 104 h 132"/>
                <a:gd name="T60" fmla="*/ 34 w 262"/>
                <a:gd name="T61" fmla="*/ 92 h 132"/>
                <a:gd name="T62" fmla="*/ 38 w 262"/>
                <a:gd name="T63" fmla="*/ 78 h 132"/>
                <a:gd name="T64" fmla="*/ 34 w 262"/>
                <a:gd name="T65" fmla="*/ 48 h 132"/>
                <a:gd name="T66" fmla="*/ 26 w 262"/>
                <a:gd name="T67" fmla="*/ 3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" h="132">
                  <a:moveTo>
                    <a:pt x="26" y="36"/>
                  </a:moveTo>
                  <a:lnTo>
                    <a:pt x="36" y="20"/>
                  </a:lnTo>
                  <a:lnTo>
                    <a:pt x="178" y="0"/>
                  </a:lnTo>
                  <a:lnTo>
                    <a:pt x="182" y="6"/>
                  </a:lnTo>
                  <a:lnTo>
                    <a:pt x="210" y="0"/>
                  </a:lnTo>
                  <a:lnTo>
                    <a:pt x="216" y="6"/>
                  </a:lnTo>
                  <a:lnTo>
                    <a:pt x="230" y="4"/>
                  </a:lnTo>
                  <a:lnTo>
                    <a:pt x="242" y="8"/>
                  </a:lnTo>
                  <a:lnTo>
                    <a:pt x="252" y="6"/>
                  </a:lnTo>
                  <a:lnTo>
                    <a:pt x="260" y="14"/>
                  </a:lnTo>
                  <a:lnTo>
                    <a:pt x="262" y="24"/>
                  </a:lnTo>
                  <a:lnTo>
                    <a:pt x="240" y="28"/>
                  </a:lnTo>
                  <a:lnTo>
                    <a:pt x="226" y="18"/>
                  </a:lnTo>
                  <a:lnTo>
                    <a:pt x="216" y="26"/>
                  </a:lnTo>
                  <a:lnTo>
                    <a:pt x="212" y="32"/>
                  </a:lnTo>
                  <a:lnTo>
                    <a:pt x="202" y="26"/>
                  </a:lnTo>
                  <a:lnTo>
                    <a:pt x="158" y="60"/>
                  </a:lnTo>
                  <a:lnTo>
                    <a:pt x="90" y="112"/>
                  </a:lnTo>
                  <a:lnTo>
                    <a:pt x="86" y="100"/>
                  </a:lnTo>
                  <a:lnTo>
                    <a:pt x="86" y="90"/>
                  </a:lnTo>
                  <a:lnTo>
                    <a:pt x="68" y="96"/>
                  </a:lnTo>
                  <a:lnTo>
                    <a:pt x="70" y="106"/>
                  </a:lnTo>
                  <a:lnTo>
                    <a:pt x="60" y="108"/>
                  </a:lnTo>
                  <a:lnTo>
                    <a:pt x="50" y="122"/>
                  </a:lnTo>
                  <a:lnTo>
                    <a:pt x="52" y="130"/>
                  </a:lnTo>
                  <a:lnTo>
                    <a:pt x="34" y="132"/>
                  </a:lnTo>
                  <a:lnTo>
                    <a:pt x="0" y="130"/>
                  </a:lnTo>
                  <a:lnTo>
                    <a:pt x="10" y="116"/>
                  </a:lnTo>
                  <a:lnTo>
                    <a:pt x="34" y="112"/>
                  </a:lnTo>
                  <a:lnTo>
                    <a:pt x="42" y="104"/>
                  </a:lnTo>
                  <a:lnTo>
                    <a:pt x="34" y="92"/>
                  </a:lnTo>
                  <a:lnTo>
                    <a:pt x="38" y="78"/>
                  </a:lnTo>
                  <a:lnTo>
                    <a:pt x="34" y="48"/>
                  </a:lnTo>
                  <a:lnTo>
                    <a:pt x="26" y="36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09C74C6F-DD79-CA43-9BE4-7C8E2A1AB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1518"/>
              <a:ext cx="146" cy="218"/>
            </a:xfrm>
            <a:custGeom>
              <a:avLst/>
              <a:gdLst>
                <a:gd name="T0" fmla="*/ 0 w 146"/>
                <a:gd name="T1" fmla="*/ 12 h 218"/>
                <a:gd name="T2" fmla="*/ 86 w 146"/>
                <a:gd name="T3" fmla="*/ 0 h 218"/>
                <a:gd name="T4" fmla="*/ 82 w 146"/>
                <a:gd name="T5" fmla="*/ 44 h 218"/>
                <a:gd name="T6" fmla="*/ 98 w 146"/>
                <a:gd name="T7" fmla="*/ 64 h 218"/>
                <a:gd name="T8" fmla="*/ 116 w 146"/>
                <a:gd name="T9" fmla="*/ 72 h 218"/>
                <a:gd name="T10" fmla="*/ 130 w 146"/>
                <a:gd name="T11" fmla="*/ 84 h 218"/>
                <a:gd name="T12" fmla="*/ 138 w 146"/>
                <a:gd name="T13" fmla="*/ 96 h 218"/>
                <a:gd name="T14" fmla="*/ 142 w 146"/>
                <a:gd name="T15" fmla="*/ 126 h 218"/>
                <a:gd name="T16" fmla="*/ 138 w 146"/>
                <a:gd name="T17" fmla="*/ 140 h 218"/>
                <a:gd name="T18" fmla="*/ 146 w 146"/>
                <a:gd name="T19" fmla="*/ 152 h 218"/>
                <a:gd name="T20" fmla="*/ 138 w 146"/>
                <a:gd name="T21" fmla="*/ 160 h 218"/>
                <a:gd name="T22" fmla="*/ 114 w 146"/>
                <a:gd name="T23" fmla="*/ 164 h 218"/>
                <a:gd name="T24" fmla="*/ 104 w 146"/>
                <a:gd name="T25" fmla="*/ 178 h 218"/>
                <a:gd name="T26" fmla="*/ 92 w 146"/>
                <a:gd name="T27" fmla="*/ 180 h 218"/>
                <a:gd name="T28" fmla="*/ 86 w 146"/>
                <a:gd name="T29" fmla="*/ 202 h 218"/>
                <a:gd name="T30" fmla="*/ 74 w 146"/>
                <a:gd name="T31" fmla="*/ 204 h 218"/>
                <a:gd name="T32" fmla="*/ 60 w 146"/>
                <a:gd name="T33" fmla="*/ 200 h 218"/>
                <a:gd name="T34" fmla="*/ 48 w 146"/>
                <a:gd name="T35" fmla="*/ 208 h 218"/>
                <a:gd name="T36" fmla="*/ 38 w 146"/>
                <a:gd name="T37" fmla="*/ 218 h 218"/>
                <a:gd name="T38" fmla="*/ 30 w 146"/>
                <a:gd name="T39" fmla="*/ 218 h 218"/>
                <a:gd name="T40" fmla="*/ 16 w 146"/>
                <a:gd name="T41" fmla="*/ 198 h 218"/>
                <a:gd name="T42" fmla="*/ 8 w 146"/>
                <a:gd name="T43" fmla="*/ 180 h 218"/>
                <a:gd name="T44" fmla="*/ 2 w 146"/>
                <a:gd name="T45" fmla="*/ 148 h 218"/>
                <a:gd name="T46" fmla="*/ 6 w 146"/>
                <a:gd name="T47" fmla="*/ 136 h 218"/>
                <a:gd name="T48" fmla="*/ 16 w 146"/>
                <a:gd name="T49" fmla="*/ 136 h 218"/>
                <a:gd name="T50" fmla="*/ 22 w 146"/>
                <a:gd name="T51" fmla="*/ 160 h 218"/>
                <a:gd name="T52" fmla="*/ 20 w 146"/>
                <a:gd name="T53" fmla="*/ 180 h 218"/>
                <a:gd name="T54" fmla="*/ 34 w 146"/>
                <a:gd name="T55" fmla="*/ 204 h 218"/>
                <a:gd name="T56" fmla="*/ 42 w 146"/>
                <a:gd name="T57" fmla="*/ 200 h 218"/>
                <a:gd name="T58" fmla="*/ 46 w 146"/>
                <a:gd name="T59" fmla="*/ 184 h 218"/>
                <a:gd name="T60" fmla="*/ 50 w 146"/>
                <a:gd name="T61" fmla="*/ 174 h 218"/>
                <a:gd name="T62" fmla="*/ 52 w 146"/>
                <a:gd name="T63" fmla="*/ 166 h 218"/>
                <a:gd name="T64" fmla="*/ 36 w 146"/>
                <a:gd name="T65" fmla="*/ 138 h 218"/>
                <a:gd name="T66" fmla="*/ 22 w 146"/>
                <a:gd name="T67" fmla="*/ 130 h 218"/>
                <a:gd name="T68" fmla="*/ 14 w 146"/>
                <a:gd name="T69" fmla="*/ 114 h 218"/>
                <a:gd name="T70" fmla="*/ 8 w 146"/>
                <a:gd name="T71" fmla="*/ 108 h 218"/>
                <a:gd name="T72" fmla="*/ 0 w 146"/>
                <a:gd name="T73" fmla="*/ 1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6" h="218">
                  <a:moveTo>
                    <a:pt x="0" y="12"/>
                  </a:moveTo>
                  <a:lnTo>
                    <a:pt x="86" y="0"/>
                  </a:lnTo>
                  <a:lnTo>
                    <a:pt x="82" y="44"/>
                  </a:lnTo>
                  <a:lnTo>
                    <a:pt x="98" y="64"/>
                  </a:lnTo>
                  <a:lnTo>
                    <a:pt x="116" y="72"/>
                  </a:lnTo>
                  <a:lnTo>
                    <a:pt x="130" y="84"/>
                  </a:lnTo>
                  <a:lnTo>
                    <a:pt x="138" y="96"/>
                  </a:lnTo>
                  <a:lnTo>
                    <a:pt x="142" y="126"/>
                  </a:lnTo>
                  <a:lnTo>
                    <a:pt x="138" y="140"/>
                  </a:lnTo>
                  <a:lnTo>
                    <a:pt x="146" y="152"/>
                  </a:lnTo>
                  <a:lnTo>
                    <a:pt x="138" y="160"/>
                  </a:lnTo>
                  <a:lnTo>
                    <a:pt x="114" y="164"/>
                  </a:lnTo>
                  <a:lnTo>
                    <a:pt x="104" y="178"/>
                  </a:lnTo>
                  <a:lnTo>
                    <a:pt x="92" y="180"/>
                  </a:lnTo>
                  <a:lnTo>
                    <a:pt x="86" y="202"/>
                  </a:lnTo>
                  <a:lnTo>
                    <a:pt x="74" y="204"/>
                  </a:lnTo>
                  <a:lnTo>
                    <a:pt x="60" y="200"/>
                  </a:lnTo>
                  <a:lnTo>
                    <a:pt x="48" y="208"/>
                  </a:lnTo>
                  <a:lnTo>
                    <a:pt x="38" y="218"/>
                  </a:lnTo>
                  <a:lnTo>
                    <a:pt x="30" y="218"/>
                  </a:lnTo>
                  <a:lnTo>
                    <a:pt x="16" y="198"/>
                  </a:lnTo>
                  <a:lnTo>
                    <a:pt x="8" y="180"/>
                  </a:lnTo>
                  <a:lnTo>
                    <a:pt x="2" y="148"/>
                  </a:lnTo>
                  <a:lnTo>
                    <a:pt x="6" y="136"/>
                  </a:lnTo>
                  <a:lnTo>
                    <a:pt x="16" y="136"/>
                  </a:lnTo>
                  <a:lnTo>
                    <a:pt x="22" y="160"/>
                  </a:lnTo>
                  <a:lnTo>
                    <a:pt x="20" y="180"/>
                  </a:lnTo>
                  <a:lnTo>
                    <a:pt x="34" y="204"/>
                  </a:lnTo>
                  <a:lnTo>
                    <a:pt x="42" y="200"/>
                  </a:lnTo>
                  <a:lnTo>
                    <a:pt x="46" y="184"/>
                  </a:lnTo>
                  <a:lnTo>
                    <a:pt x="50" y="174"/>
                  </a:lnTo>
                  <a:lnTo>
                    <a:pt x="52" y="166"/>
                  </a:lnTo>
                  <a:lnTo>
                    <a:pt x="36" y="138"/>
                  </a:lnTo>
                  <a:lnTo>
                    <a:pt x="22" y="130"/>
                  </a:lnTo>
                  <a:lnTo>
                    <a:pt x="14" y="114"/>
                  </a:lnTo>
                  <a:lnTo>
                    <a:pt x="8" y="10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4C226E5B-5FC2-9748-B320-CABBED10E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0" y="1396"/>
              <a:ext cx="216" cy="232"/>
            </a:xfrm>
            <a:custGeom>
              <a:avLst/>
              <a:gdLst>
                <a:gd name="T0" fmla="*/ 6 w 216"/>
                <a:gd name="T1" fmla="*/ 132 h 232"/>
                <a:gd name="T2" fmla="*/ 0 w 216"/>
                <a:gd name="T3" fmla="*/ 94 h 232"/>
                <a:gd name="T4" fmla="*/ 10 w 216"/>
                <a:gd name="T5" fmla="*/ 82 h 232"/>
                <a:gd name="T6" fmla="*/ 26 w 216"/>
                <a:gd name="T7" fmla="*/ 84 h 232"/>
                <a:gd name="T8" fmla="*/ 28 w 216"/>
                <a:gd name="T9" fmla="*/ 76 h 232"/>
                <a:gd name="T10" fmla="*/ 44 w 216"/>
                <a:gd name="T11" fmla="*/ 64 h 232"/>
                <a:gd name="T12" fmla="*/ 160 w 216"/>
                <a:gd name="T13" fmla="*/ 48 h 232"/>
                <a:gd name="T14" fmla="*/ 154 w 216"/>
                <a:gd name="T15" fmla="*/ 4 h 232"/>
                <a:gd name="T16" fmla="*/ 188 w 216"/>
                <a:gd name="T17" fmla="*/ 0 h 232"/>
                <a:gd name="T18" fmla="*/ 208 w 216"/>
                <a:gd name="T19" fmla="*/ 134 h 232"/>
                <a:gd name="T20" fmla="*/ 216 w 216"/>
                <a:gd name="T21" fmla="*/ 230 h 232"/>
                <a:gd name="T22" fmla="*/ 206 w 216"/>
                <a:gd name="T23" fmla="*/ 232 h 232"/>
                <a:gd name="T24" fmla="*/ 190 w 216"/>
                <a:gd name="T25" fmla="*/ 222 h 232"/>
                <a:gd name="T26" fmla="*/ 176 w 216"/>
                <a:gd name="T27" fmla="*/ 224 h 232"/>
                <a:gd name="T28" fmla="*/ 174 w 216"/>
                <a:gd name="T29" fmla="*/ 212 h 232"/>
                <a:gd name="T30" fmla="*/ 120 w 216"/>
                <a:gd name="T31" fmla="*/ 186 h 232"/>
                <a:gd name="T32" fmla="*/ 120 w 216"/>
                <a:gd name="T33" fmla="*/ 174 h 232"/>
                <a:gd name="T34" fmla="*/ 122 w 216"/>
                <a:gd name="T35" fmla="*/ 172 h 232"/>
                <a:gd name="T36" fmla="*/ 124 w 216"/>
                <a:gd name="T37" fmla="*/ 172 h 232"/>
                <a:gd name="T38" fmla="*/ 128 w 216"/>
                <a:gd name="T39" fmla="*/ 174 h 232"/>
                <a:gd name="T40" fmla="*/ 156 w 216"/>
                <a:gd name="T41" fmla="*/ 188 h 232"/>
                <a:gd name="T42" fmla="*/ 184 w 216"/>
                <a:gd name="T43" fmla="*/ 200 h 232"/>
                <a:gd name="T44" fmla="*/ 182 w 216"/>
                <a:gd name="T45" fmla="*/ 190 h 232"/>
                <a:gd name="T46" fmla="*/ 176 w 216"/>
                <a:gd name="T47" fmla="*/ 186 h 232"/>
                <a:gd name="T48" fmla="*/ 168 w 216"/>
                <a:gd name="T49" fmla="*/ 166 h 232"/>
                <a:gd name="T50" fmla="*/ 142 w 216"/>
                <a:gd name="T51" fmla="*/ 170 h 232"/>
                <a:gd name="T52" fmla="*/ 126 w 216"/>
                <a:gd name="T53" fmla="*/ 164 h 232"/>
                <a:gd name="T54" fmla="*/ 116 w 216"/>
                <a:gd name="T55" fmla="*/ 166 h 232"/>
                <a:gd name="T56" fmla="*/ 98 w 216"/>
                <a:gd name="T57" fmla="*/ 150 h 232"/>
                <a:gd name="T58" fmla="*/ 108 w 216"/>
                <a:gd name="T59" fmla="*/ 144 h 232"/>
                <a:gd name="T60" fmla="*/ 112 w 216"/>
                <a:gd name="T61" fmla="*/ 126 h 232"/>
                <a:gd name="T62" fmla="*/ 104 w 216"/>
                <a:gd name="T63" fmla="*/ 120 h 232"/>
                <a:gd name="T64" fmla="*/ 98 w 216"/>
                <a:gd name="T65" fmla="*/ 130 h 232"/>
                <a:gd name="T66" fmla="*/ 90 w 216"/>
                <a:gd name="T67" fmla="*/ 128 h 232"/>
                <a:gd name="T68" fmla="*/ 88 w 216"/>
                <a:gd name="T69" fmla="*/ 114 h 232"/>
                <a:gd name="T70" fmla="*/ 68 w 216"/>
                <a:gd name="T71" fmla="*/ 108 h 232"/>
                <a:gd name="T72" fmla="*/ 64 w 216"/>
                <a:gd name="T73" fmla="*/ 122 h 232"/>
                <a:gd name="T74" fmla="*/ 54 w 216"/>
                <a:gd name="T75" fmla="*/ 124 h 232"/>
                <a:gd name="T76" fmla="*/ 48 w 216"/>
                <a:gd name="T77" fmla="*/ 132 h 232"/>
                <a:gd name="T78" fmla="*/ 52 w 216"/>
                <a:gd name="T79" fmla="*/ 144 h 232"/>
                <a:gd name="T80" fmla="*/ 64 w 216"/>
                <a:gd name="T81" fmla="*/ 140 h 232"/>
                <a:gd name="T82" fmla="*/ 70 w 216"/>
                <a:gd name="T83" fmla="*/ 136 h 232"/>
                <a:gd name="T84" fmla="*/ 74 w 216"/>
                <a:gd name="T85" fmla="*/ 134 h 232"/>
                <a:gd name="T86" fmla="*/ 78 w 216"/>
                <a:gd name="T87" fmla="*/ 134 h 232"/>
                <a:gd name="T88" fmla="*/ 80 w 216"/>
                <a:gd name="T89" fmla="*/ 148 h 232"/>
                <a:gd name="T90" fmla="*/ 90 w 216"/>
                <a:gd name="T91" fmla="*/ 146 h 232"/>
                <a:gd name="T92" fmla="*/ 86 w 216"/>
                <a:gd name="T93" fmla="*/ 152 h 232"/>
                <a:gd name="T94" fmla="*/ 86 w 216"/>
                <a:gd name="T95" fmla="*/ 156 h 232"/>
                <a:gd name="T96" fmla="*/ 86 w 216"/>
                <a:gd name="T97" fmla="*/ 160 h 232"/>
                <a:gd name="T98" fmla="*/ 96 w 216"/>
                <a:gd name="T99" fmla="*/ 176 h 232"/>
                <a:gd name="T100" fmla="*/ 86 w 216"/>
                <a:gd name="T101" fmla="*/ 180 h 232"/>
                <a:gd name="T102" fmla="*/ 6 w 216"/>
                <a:gd name="T103" fmla="*/ 1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6" h="232">
                  <a:moveTo>
                    <a:pt x="6" y="132"/>
                  </a:moveTo>
                  <a:lnTo>
                    <a:pt x="0" y="94"/>
                  </a:lnTo>
                  <a:lnTo>
                    <a:pt x="10" y="82"/>
                  </a:lnTo>
                  <a:lnTo>
                    <a:pt x="26" y="84"/>
                  </a:lnTo>
                  <a:lnTo>
                    <a:pt x="28" y="76"/>
                  </a:lnTo>
                  <a:lnTo>
                    <a:pt x="44" y="64"/>
                  </a:lnTo>
                  <a:lnTo>
                    <a:pt x="160" y="48"/>
                  </a:lnTo>
                  <a:lnTo>
                    <a:pt x="154" y="4"/>
                  </a:lnTo>
                  <a:lnTo>
                    <a:pt x="188" y="0"/>
                  </a:lnTo>
                  <a:lnTo>
                    <a:pt x="208" y="13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190" y="222"/>
                  </a:lnTo>
                  <a:lnTo>
                    <a:pt x="176" y="224"/>
                  </a:lnTo>
                  <a:lnTo>
                    <a:pt x="174" y="212"/>
                  </a:lnTo>
                  <a:lnTo>
                    <a:pt x="120" y="186"/>
                  </a:lnTo>
                  <a:lnTo>
                    <a:pt x="120" y="174"/>
                  </a:lnTo>
                  <a:lnTo>
                    <a:pt x="122" y="172"/>
                  </a:lnTo>
                  <a:lnTo>
                    <a:pt x="124" y="172"/>
                  </a:lnTo>
                  <a:lnTo>
                    <a:pt x="128" y="174"/>
                  </a:lnTo>
                  <a:lnTo>
                    <a:pt x="156" y="188"/>
                  </a:lnTo>
                  <a:lnTo>
                    <a:pt x="184" y="200"/>
                  </a:lnTo>
                  <a:lnTo>
                    <a:pt x="182" y="190"/>
                  </a:lnTo>
                  <a:lnTo>
                    <a:pt x="176" y="186"/>
                  </a:lnTo>
                  <a:lnTo>
                    <a:pt x="168" y="166"/>
                  </a:lnTo>
                  <a:lnTo>
                    <a:pt x="142" y="170"/>
                  </a:lnTo>
                  <a:lnTo>
                    <a:pt x="126" y="164"/>
                  </a:lnTo>
                  <a:lnTo>
                    <a:pt x="116" y="166"/>
                  </a:lnTo>
                  <a:lnTo>
                    <a:pt x="98" y="150"/>
                  </a:lnTo>
                  <a:lnTo>
                    <a:pt x="108" y="144"/>
                  </a:lnTo>
                  <a:lnTo>
                    <a:pt x="112" y="126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0" y="128"/>
                  </a:lnTo>
                  <a:lnTo>
                    <a:pt x="88" y="114"/>
                  </a:lnTo>
                  <a:lnTo>
                    <a:pt x="68" y="108"/>
                  </a:lnTo>
                  <a:lnTo>
                    <a:pt x="64" y="122"/>
                  </a:lnTo>
                  <a:lnTo>
                    <a:pt x="54" y="124"/>
                  </a:lnTo>
                  <a:lnTo>
                    <a:pt x="48" y="132"/>
                  </a:lnTo>
                  <a:lnTo>
                    <a:pt x="52" y="144"/>
                  </a:lnTo>
                  <a:lnTo>
                    <a:pt x="64" y="140"/>
                  </a:lnTo>
                  <a:lnTo>
                    <a:pt x="70" y="136"/>
                  </a:lnTo>
                  <a:lnTo>
                    <a:pt x="74" y="134"/>
                  </a:lnTo>
                  <a:lnTo>
                    <a:pt x="78" y="134"/>
                  </a:lnTo>
                  <a:lnTo>
                    <a:pt x="80" y="148"/>
                  </a:lnTo>
                  <a:lnTo>
                    <a:pt x="90" y="146"/>
                  </a:lnTo>
                  <a:lnTo>
                    <a:pt x="86" y="152"/>
                  </a:lnTo>
                  <a:lnTo>
                    <a:pt x="86" y="156"/>
                  </a:lnTo>
                  <a:lnTo>
                    <a:pt x="86" y="160"/>
                  </a:lnTo>
                  <a:lnTo>
                    <a:pt x="96" y="176"/>
                  </a:lnTo>
                  <a:lnTo>
                    <a:pt x="86" y="180"/>
                  </a:lnTo>
                  <a:lnTo>
                    <a:pt x="6" y="132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818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0">
            <a:extLst>
              <a:ext uri="{FF2B5EF4-FFF2-40B4-BE49-F238E27FC236}">
                <a16:creationId xmlns:a16="http://schemas.microsoft.com/office/drawing/2014/main" id="{565E084F-518B-6F49-A0C8-16A3E26A4024}"/>
              </a:ext>
            </a:extLst>
          </p:cNvPr>
          <p:cNvSpPr>
            <a:spLocks/>
          </p:cNvSpPr>
          <p:nvPr/>
        </p:nvSpPr>
        <p:spPr bwMode="auto">
          <a:xfrm>
            <a:off x="2359025" y="1746250"/>
            <a:ext cx="4530725" cy="3365500"/>
          </a:xfrm>
          <a:custGeom>
            <a:avLst/>
            <a:gdLst>
              <a:gd name="T0" fmla="*/ 2112 w 2854"/>
              <a:gd name="T1" fmla="*/ 1596 h 2120"/>
              <a:gd name="T2" fmla="*/ 2108 w 2854"/>
              <a:gd name="T3" fmla="*/ 1476 h 2120"/>
              <a:gd name="T4" fmla="*/ 2080 w 2854"/>
              <a:gd name="T5" fmla="*/ 1546 h 2120"/>
              <a:gd name="T6" fmla="*/ 1960 w 2854"/>
              <a:gd name="T7" fmla="*/ 1466 h 2120"/>
              <a:gd name="T8" fmla="*/ 1864 w 2854"/>
              <a:gd name="T9" fmla="*/ 1304 h 2120"/>
              <a:gd name="T10" fmla="*/ 1906 w 2854"/>
              <a:gd name="T11" fmla="*/ 1210 h 2120"/>
              <a:gd name="T12" fmla="*/ 1896 w 2854"/>
              <a:gd name="T13" fmla="*/ 1134 h 2120"/>
              <a:gd name="T14" fmla="*/ 1854 w 2854"/>
              <a:gd name="T15" fmla="*/ 1128 h 2120"/>
              <a:gd name="T16" fmla="*/ 1812 w 2854"/>
              <a:gd name="T17" fmla="*/ 1156 h 2120"/>
              <a:gd name="T18" fmla="*/ 1856 w 2854"/>
              <a:gd name="T19" fmla="*/ 1208 h 2120"/>
              <a:gd name="T20" fmla="*/ 1808 w 2854"/>
              <a:gd name="T21" fmla="*/ 1196 h 2120"/>
              <a:gd name="T22" fmla="*/ 1772 w 2854"/>
              <a:gd name="T23" fmla="*/ 1058 h 2120"/>
              <a:gd name="T24" fmla="*/ 1782 w 2854"/>
              <a:gd name="T25" fmla="*/ 874 h 2120"/>
              <a:gd name="T26" fmla="*/ 1780 w 2854"/>
              <a:gd name="T27" fmla="*/ 784 h 2120"/>
              <a:gd name="T28" fmla="*/ 1700 w 2854"/>
              <a:gd name="T29" fmla="*/ 712 h 2120"/>
              <a:gd name="T30" fmla="*/ 1576 w 2854"/>
              <a:gd name="T31" fmla="*/ 656 h 2120"/>
              <a:gd name="T32" fmla="*/ 1474 w 2854"/>
              <a:gd name="T33" fmla="*/ 556 h 2120"/>
              <a:gd name="T34" fmla="*/ 1402 w 2854"/>
              <a:gd name="T35" fmla="*/ 484 h 2120"/>
              <a:gd name="T36" fmla="*/ 1184 w 2854"/>
              <a:gd name="T37" fmla="*/ 412 h 2120"/>
              <a:gd name="T38" fmla="*/ 1110 w 2854"/>
              <a:gd name="T39" fmla="*/ 470 h 2120"/>
              <a:gd name="T40" fmla="*/ 1090 w 2854"/>
              <a:gd name="T41" fmla="*/ 500 h 2120"/>
              <a:gd name="T42" fmla="*/ 930 w 2854"/>
              <a:gd name="T43" fmla="*/ 598 h 2120"/>
              <a:gd name="T44" fmla="*/ 804 w 2854"/>
              <a:gd name="T45" fmla="*/ 636 h 2120"/>
              <a:gd name="T46" fmla="*/ 798 w 2854"/>
              <a:gd name="T47" fmla="*/ 600 h 2120"/>
              <a:gd name="T48" fmla="*/ 760 w 2854"/>
              <a:gd name="T49" fmla="*/ 518 h 2120"/>
              <a:gd name="T50" fmla="*/ 744 w 2854"/>
              <a:gd name="T51" fmla="*/ 484 h 2120"/>
              <a:gd name="T52" fmla="*/ 672 w 2854"/>
              <a:gd name="T53" fmla="*/ 416 h 2120"/>
              <a:gd name="T54" fmla="*/ 632 w 2854"/>
              <a:gd name="T55" fmla="*/ 418 h 2120"/>
              <a:gd name="T56" fmla="*/ 644 w 2854"/>
              <a:gd name="T57" fmla="*/ 430 h 2120"/>
              <a:gd name="T58" fmla="*/ 432 w 2854"/>
              <a:gd name="T59" fmla="*/ 408 h 2120"/>
              <a:gd name="T60" fmla="*/ 432 w 2854"/>
              <a:gd name="T61" fmla="*/ 388 h 2120"/>
              <a:gd name="T62" fmla="*/ 508 w 2854"/>
              <a:gd name="T63" fmla="*/ 364 h 2120"/>
              <a:gd name="T64" fmla="*/ 404 w 2854"/>
              <a:gd name="T65" fmla="*/ 358 h 2120"/>
              <a:gd name="T66" fmla="*/ 272 w 2854"/>
              <a:gd name="T67" fmla="*/ 418 h 2120"/>
              <a:gd name="T68" fmla="*/ 216 w 2854"/>
              <a:gd name="T69" fmla="*/ 422 h 2120"/>
              <a:gd name="T70" fmla="*/ 192 w 2854"/>
              <a:gd name="T71" fmla="*/ 398 h 2120"/>
              <a:gd name="T72" fmla="*/ 170 w 2854"/>
              <a:gd name="T73" fmla="*/ 412 h 2120"/>
              <a:gd name="T74" fmla="*/ 82 w 2854"/>
              <a:gd name="T75" fmla="*/ 476 h 2120"/>
              <a:gd name="T76" fmla="*/ 68 w 2854"/>
              <a:gd name="T77" fmla="*/ 334 h 2120"/>
              <a:gd name="T78" fmla="*/ 404 w 2854"/>
              <a:gd name="T79" fmla="*/ 172 h 2120"/>
              <a:gd name="T80" fmla="*/ 894 w 2854"/>
              <a:gd name="T81" fmla="*/ 192 h 2120"/>
              <a:gd name="T82" fmla="*/ 1342 w 2854"/>
              <a:gd name="T83" fmla="*/ 170 h 2120"/>
              <a:gd name="T84" fmla="*/ 1794 w 2854"/>
              <a:gd name="T85" fmla="*/ 136 h 2120"/>
              <a:gd name="T86" fmla="*/ 1848 w 2854"/>
              <a:gd name="T87" fmla="*/ 92 h 2120"/>
              <a:gd name="T88" fmla="*/ 1948 w 2854"/>
              <a:gd name="T89" fmla="*/ 18 h 2120"/>
              <a:gd name="T90" fmla="*/ 2044 w 2854"/>
              <a:gd name="T91" fmla="*/ 28 h 2120"/>
              <a:gd name="T92" fmla="*/ 2080 w 2854"/>
              <a:gd name="T93" fmla="*/ 138 h 2120"/>
              <a:gd name="T94" fmla="*/ 2180 w 2854"/>
              <a:gd name="T95" fmla="*/ 376 h 2120"/>
              <a:gd name="T96" fmla="*/ 2328 w 2854"/>
              <a:gd name="T97" fmla="*/ 616 h 2120"/>
              <a:gd name="T98" fmla="*/ 2490 w 2854"/>
              <a:gd name="T99" fmla="*/ 930 h 2120"/>
              <a:gd name="T100" fmla="*/ 2686 w 2854"/>
              <a:gd name="T101" fmla="*/ 1218 h 2120"/>
              <a:gd name="T102" fmla="*/ 2778 w 2854"/>
              <a:gd name="T103" fmla="*/ 1356 h 2120"/>
              <a:gd name="T104" fmla="*/ 2854 w 2854"/>
              <a:gd name="T105" fmla="*/ 1804 h 2120"/>
              <a:gd name="T106" fmla="*/ 2812 w 2854"/>
              <a:gd name="T107" fmla="*/ 1872 h 2120"/>
              <a:gd name="T108" fmla="*/ 2798 w 2854"/>
              <a:gd name="T109" fmla="*/ 2006 h 2120"/>
              <a:gd name="T110" fmla="*/ 2768 w 2854"/>
              <a:gd name="T111" fmla="*/ 2056 h 2120"/>
              <a:gd name="T112" fmla="*/ 2636 w 2854"/>
              <a:gd name="T113" fmla="*/ 2088 h 2120"/>
              <a:gd name="T114" fmla="*/ 2566 w 2854"/>
              <a:gd name="T115" fmla="*/ 2068 h 2120"/>
              <a:gd name="T116" fmla="*/ 2584 w 2854"/>
              <a:gd name="T117" fmla="*/ 2028 h 2120"/>
              <a:gd name="T118" fmla="*/ 2448 w 2854"/>
              <a:gd name="T119" fmla="*/ 1920 h 2120"/>
              <a:gd name="T120" fmla="*/ 2292 w 2854"/>
              <a:gd name="T121" fmla="*/ 1864 h 2120"/>
              <a:gd name="T122" fmla="*/ 2204 w 2854"/>
              <a:gd name="T123" fmla="*/ 1668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54" h="2120">
                <a:moveTo>
                  <a:pt x="2174" y="1662"/>
                </a:moveTo>
                <a:lnTo>
                  <a:pt x="2168" y="1664"/>
                </a:lnTo>
                <a:lnTo>
                  <a:pt x="2162" y="1650"/>
                </a:lnTo>
                <a:lnTo>
                  <a:pt x="2162" y="1636"/>
                </a:lnTo>
                <a:lnTo>
                  <a:pt x="2140" y="1640"/>
                </a:lnTo>
                <a:lnTo>
                  <a:pt x="2132" y="1634"/>
                </a:lnTo>
                <a:lnTo>
                  <a:pt x="2126" y="1610"/>
                </a:lnTo>
                <a:lnTo>
                  <a:pt x="2112" y="1596"/>
                </a:lnTo>
                <a:lnTo>
                  <a:pt x="2110" y="1572"/>
                </a:lnTo>
                <a:lnTo>
                  <a:pt x="2116" y="1548"/>
                </a:lnTo>
                <a:lnTo>
                  <a:pt x="2106" y="1524"/>
                </a:lnTo>
                <a:lnTo>
                  <a:pt x="2090" y="1508"/>
                </a:lnTo>
                <a:lnTo>
                  <a:pt x="2096" y="1498"/>
                </a:lnTo>
                <a:lnTo>
                  <a:pt x="2114" y="1488"/>
                </a:lnTo>
                <a:lnTo>
                  <a:pt x="2116" y="1480"/>
                </a:lnTo>
                <a:lnTo>
                  <a:pt x="2108" y="1476"/>
                </a:lnTo>
                <a:lnTo>
                  <a:pt x="2098" y="1484"/>
                </a:lnTo>
                <a:lnTo>
                  <a:pt x="2076" y="1488"/>
                </a:lnTo>
                <a:lnTo>
                  <a:pt x="2072" y="1496"/>
                </a:lnTo>
                <a:lnTo>
                  <a:pt x="2044" y="1480"/>
                </a:lnTo>
                <a:lnTo>
                  <a:pt x="2034" y="1484"/>
                </a:lnTo>
                <a:lnTo>
                  <a:pt x="2040" y="1504"/>
                </a:lnTo>
                <a:lnTo>
                  <a:pt x="2076" y="1522"/>
                </a:lnTo>
                <a:lnTo>
                  <a:pt x="2080" y="1546"/>
                </a:lnTo>
                <a:lnTo>
                  <a:pt x="2070" y="1548"/>
                </a:lnTo>
                <a:lnTo>
                  <a:pt x="2060" y="1544"/>
                </a:lnTo>
                <a:lnTo>
                  <a:pt x="2054" y="1552"/>
                </a:lnTo>
                <a:lnTo>
                  <a:pt x="2046" y="1540"/>
                </a:lnTo>
                <a:lnTo>
                  <a:pt x="2042" y="1546"/>
                </a:lnTo>
                <a:lnTo>
                  <a:pt x="2012" y="1516"/>
                </a:lnTo>
                <a:lnTo>
                  <a:pt x="1986" y="1498"/>
                </a:lnTo>
                <a:lnTo>
                  <a:pt x="1960" y="1466"/>
                </a:lnTo>
                <a:lnTo>
                  <a:pt x="1952" y="1460"/>
                </a:lnTo>
                <a:lnTo>
                  <a:pt x="1950" y="1448"/>
                </a:lnTo>
                <a:lnTo>
                  <a:pt x="1956" y="1438"/>
                </a:lnTo>
                <a:lnTo>
                  <a:pt x="1934" y="1412"/>
                </a:lnTo>
                <a:lnTo>
                  <a:pt x="1908" y="1368"/>
                </a:lnTo>
                <a:lnTo>
                  <a:pt x="1904" y="1342"/>
                </a:lnTo>
                <a:lnTo>
                  <a:pt x="1860" y="1328"/>
                </a:lnTo>
                <a:lnTo>
                  <a:pt x="1864" y="1304"/>
                </a:lnTo>
                <a:lnTo>
                  <a:pt x="1888" y="1304"/>
                </a:lnTo>
                <a:lnTo>
                  <a:pt x="1888" y="1282"/>
                </a:lnTo>
                <a:lnTo>
                  <a:pt x="1878" y="1280"/>
                </a:lnTo>
                <a:lnTo>
                  <a:pt x="1878" y="1272"/>
                </a:lnTo>
                <a:lnTo>
                  <a:pt x="1886" y="1266"/>
                </a:lnTo>
                <a:lnTo>
                  <a:pt x="1888" y="1252"/>
                </a:lnTo>
                <a:lnTo>
                  <a:pt x="1914" y="1218"/>
                </a:lnTo>
                <a:lnTo>
                  <a:pt x="1906" y="1210"/>
                </a:lnTo>
                <a:lnTo>
                  <a:pt x="1908" y="1202"/>
                </a:lnTo>
                <a:lnTo>
                  <a:pt x="1920" y="1196"/>
                </a:lnTo>
                <a:lnTo>
                  <a:pt x="1932" y="1164"/>
                </a:lnTo>
                <a:lnTo>
                  <a:pt x="1920" y="1154"/>
                </a:lnTo>
                <a:lnTo>
                  <a:pt x="1916" y="1132"/>
                </a:lnTo>
                <a:lnTo>
                  <a:pt x="1908" y="1130"/>
                </a:lnTo>
                <a:lnTo>
                  <a:pt x="1904" y="1124"/>
                </a:lnTo>
                <a:lnTo>
                  <a:pt x="1896" y="1134"/>
                </a:lnTo>
                <a:lnTo>
                  <a:pt x="1900" y="1140"/>
                </a:lnTo>
                <a:lnTo>
                  <a:pt x="1896" y="1148"/>
                </a:lnTo>
                <a:lnTo>
                  <a:pt x="1902" y="1168"/>
                </a:lnTo>
                <a:lnTo>
                  <a:pt x="1896" y="1178"/>
                </a:lnTo>
                <a:lnTo>
                  <a:pt x="1886" y="1172"/>
                </a:lnTo>
                <a:lnTo>
                  <a:pt x="1876" y="1132"/>
                </a:lnTo>
                <a:lnTo>
                  <a:pt x="1862" y="1124"/>
                </a:lnTo>
                <a:lnTo>
                  <a:pt x="1854" y="1128"/>
                </a:lnTo>
                <a:lnTo>
                  <a:pt x="1836" y="1118"/>
                </a:lnTo>
                <a:lnTo>
                  <a:pt x="1824" y="1122"/>
                </a:lnTo>
                <a:lnTo>
                  <a:pt x="1816" y="1112"/>
                </a:lnTo>
                <a:lnTo>
                  <a:pt x="1816" y="1134"/>
                </a:lnTo>
                <a:lnTo>
                  <a:pt x="1812" y="1138"/>
                </a:lnTo>
                <a:lnTo>
                  <a:pt x="1810" y="1142"/>
                </a:lnTo>
                <a:lnTo>
                  <a:pt x="1808" y="1144"/>
                </a:lnTo>
                <a:lnTo>
                  <a:pt x="1812" y="1156"/>
                </a:lnTo>
                <a:lnTo>
                  <a:pt x="1834" y="1156"/>
                </a:lnTo>
                <a:lnTo>
                  <a:pt x="1836" y="1168"/>
                </a:lnTo>
                <a:lnTo>
                  <a:pt x="1848" y="1170"/>
                </a:lnTo>
                <a:lnTo>
                  <a:pt x="1850" y="1176"/>
                </a:lnTo>
                <a:lnTo>
                  <a:pt x="1840" y="1178"/>
                </a:lnTo>
                <a:lnTo>
                  <a:pt x="1844" y="1184"/>
                </a:lnTo>
                <a:lnTo>
                  <a:pt x="1852" y="1188"/>
                </a:lnTo>
                <a:lnTo>
                  <a:pt x="1856" y="1208"/>
                </a:lnTo>
                <a:lnTo>
                  <a:pt x="1848" y="1208"/>
                </a:lnTo>
                <a:lnTo>
                  <a:pt x="1852" y="1228"/>
                </a:lnTo>
                <a:lnTo>
                  <a:pt x="1840" y="1236"/>
                </a:lnTo>
                <a:lnTo>
                  <a:pt x="1834" y="1230"/>
                </a:lnTo>
                <a:lnTo>
                  <a:pt x="1834" y="1224"/>
                </a:lnTo>
                <a:lnTo>
                  <a:pt x="1824" y="1224"/>
                </a:lnTo>
                <a:lnTo>
                  <a:pt x="1808" y="1208"/>
                </a:lnTo>
                <a:lnTo>
                  <a:pt x="1808" y="1196"/>
                </a:lnTo>
                <a:lnTo>
                  <a:pt x="1796" y="1188"/>
                </a:lnTo>
                <a:lnTo>
                  <a:pt x="1788" y="1200"/>
                </a:lnTo>
                <a:lnTo>
                  <a:pt x="1780" y="1200"/>
                </a:lnTo>
                <a:lnTo>
                  <a:pt x="1770" y="1158"/>
                </a:lnTo>
                <a:lnTo>
                  <a:pt x="1784" y="1114"/>
                </a:lnTo>
                <a:lnTo>
                  <a:pt x="1782" y="1084"/>
                </a:lnTo>
                <a:lnTo>
                  <a:pt x="1770" y="1066"/>
                </a:lnTo>
                <a:lnTo>
                  <a:pt x="1772" y="1058"/>
                </a:lnTo>
                <a:lnTo>
                  <a:pt x="1788" y="1030"/>
                </a:lnTo>
                <a:lnTo>
                  <a:pt x="1782" y="994"/>
                </a:lnTo>
                <a:lnTo>
                  <a:pt x="1786" y="982"/>
                </a:lnTo>
                <a:lnTo>
                  <a:pt x="1788" y="968"/>
                </a:lnTo>
                <a:lnTo>
                  <a:pt x="1792" y="960"/>
                </a:lnTo>
                <a:lnTo>
                  <a:pt x="1786" y="930"/>
                </a:lnTo>
                <a:lnTo>
                  <a:pt x="1790" y="920"/>
                </a:lnTo>
                <a:lnTo>
                  <a:pt x="1782" y="874"/>
                </a:lnTo>
                <a:lnTo>
                  <a:pt x="1790" y="858"/>
                </a:lnTo>
                <a:lnTo>
                  <a:pt x="1784" y="852"/>
                </a:lnTo>
                <a:lnTo>
                  <a:pt x="1780" y="820"/>
                </a:lnTo>
                <a:lnTo>
                  <a:pt x="1772" y="820"/>
                </a:lnTo>
                <a:lnTo>
                  <a:pt x="1760" y="810"/>
                </a:lnTo>
                <a:lnTo>
                  <a:pt x="1762" y="796"/>
                </a:lnTo>
                <a:lnTo>
                  <a:pt x="1776" y="794"/>
                </a:lnTo>
                <a:lnTo>
                  <a:pt x="1780" y="784"/>
                </a:lnTo>
                <a:lnTo>
                  <a:pt x="1772" y="776"/>
                </a:lnTo>
                <a:lnTo>
                  <a:pt x="1744" y="768"/>
                </a:lnTo>
                <a:lnTo>
                  <a:pt x="1740" y="748"/>
                </a:lnTo>
                <a:lnTo>
                  <a:pt x="1730" y="734"/>
                </a:lnTo>
                <a:lnTo>
                  <a:pt x="1732" y="728"/>
                </a:lnTo>
                <a:lnTo>
                  <a:pt x="1728" y="716"/>
                </a:lnTo>
                <a:lnTo>
                  <a:pt x="1708" y="722"/>
                </a:lnTo>
                <a:lnTo>
                  <a:pt x="1700" y="712"/>
                </a:lnTo>
                <a:lnTo>
                  <a:pt x="1704" y="698"/>
                </a:lnTo>
                <a:lnTo>
                  <a:pt x="1686" y="688"/>
                </a:lnTo>
                <a:lnTo>
                  <a:pt x="1640" y="692"/>
                </a:lnTo>
                <a:lnTo>
                  <a:pt x="1628" y="688"/>
                </a:lnTo>
                <a:lnTo>
                  <a:pt x="1618" y="692"/>
                </a:lnTo>
                <a:lnTo>
                  <a:pt x="1610" y="684"/>
                </a:lnTo>
                <a:lnTo>
                  <a:pt x="1608" y="666"/>
                </a:lnTo>
                <a:lnTo>
                  <a:pt x="1576" y="656"/>
                </a:lnTo>
                <a:lnTo>
                  <a:pt x="1560" y="622"/>
                </a:lnTo>
                <a:lnTo>
                  <a:pt x="1538" y="608"/>
                </a:lnTo>
                <a:lnTo>
                  <a:pt x="1524" y="608"/>
                </a:lnTo>
                <a:lnTo>
                  <a:pt x="1520" y="616"/>
                </a:lnTo>
                <a:lnTo>
                  <a:pt x="1506" y="594"/>
                </a:lnTo>
                <a:lnTo>
                  <a:pt x="1486" y="586"/>
                </a:lnTo>
                <a:lnTo>
                  <a:pt x="1476" y="574"/>
                </a:lnTo>
                <a:lnTo>
                  <a:pt x="1474" y="556"/>
                </a:lnTo>
                <a:lnTo>
                  <a:pt x="1466" y="534"/>
                </a:lnTo>
                <a:lnTo>
                  <a:pt x="1440" y="524"/>
                </a:lnTo>
                <a:lnTo>
                  <a:pt x="1438" y="512"/>
                </a:lnTo>
                <a:lnTo>
                  <a:pt x="1416" y="516"/>
                </a:lnTo>
                <a:lnTo>
                  <a:pt x="1410" y="504"/>
                </a:lnTo>
                <a:lnTo>
                  <a:pt x="1396" y="500"/>
                </a:lnTo>
                <a:lnTo>
                  <a:pt x="1392" y="486"/>
                </a:lnTo>
                <a:lnTo>
                  <a:pt x="1402" y="484"/>
                </a:lnTo>
                <a:lnTo>
                  <a:pt x="1398" y="476"/>
                </a:lnTo>
                <a:lnTo>
                  <a:pt x="1356" y="442"/>
                </a:lnTo>
                <a:lnTo>
                  <a:pt x="1324" y="430"/>
                </a:lnTo>
                <a:lnTo>
                  <a:pt x="1314" y="436"/>
                </a:lnTo>
                <a:lnTo>
                  <a:pt x="1252" y="400"/>
                </a:lnTo>
                <a:lnTo>
                  <a:pt x="1216" y="400"/>
                </a:lnTo>
                <a:lnTo>
                  <a:pt x="1212" y="408"/>
                </a:lnTo>
                <a:lnTo>
                  <a:pt x="1184" y="412"/>
                </a:lnTo>
                <a:lnTo>
                  <a:pt x="1174" y="408"/>
                </a:lnTo>
                <a:lnTo>
                  <a:pt x="1148" y="412"/>
                </a:lnTo>
                <a:lnTo>
                  <a:pt x="1152" y="430"/>
                </a:lnTo>
                <a:lnTo>
                  <a:pt x="1128" y="434"/>
                </a:lnTo>
                <a:lnTo>
                  <a:pt x="1120" y="446"/>
                </a:lnTo>
                <a:lnTo>
                  <a:pt x="1128" y="460"/>
                </a:lnTo>
                <a:lnTo>
                  <a:pt x="1128" y="468"/>
                </a:lnTo>
                <a:lnTo>
                  <a:pt x="1110" y="470"/>
                </a:lnTo>
                <a:lnTo>
                  <a:pt x="1120" y="476"/>
                </a:lnTo>
                <a:lnTo>
                  <a:pt x="1132" y="472"/>
                </a:lnTo>
                <a:lnTo>
                  <a:pt x="1138" y="480"/>
                </a:lnTo>
                <a:lnTo>
                  <a:pt x="1140" y="492"/>
                </a:lnTo>
                <a:lnTo>
                  <a:pt x="1120" y="494"/>
                </a:lnTo>
                <a:lnTo>
                  <a:pt x="1104" y="484"/>
                </a:lnTo>
                <a:lnTo>
                  <a:pt x="1094" y="492"/>
                </a:lnTo>
                <a:lnTo>
                  <a:pt x="1090" y="500"/>
                </a:lnTo>
                <a:lnTo>
                  <a:pt x="1082" y="494"/>
                </a:lnTo>
                <a:lnTo>
                  <a:pt x="970" y="580"/>
                </a:lnTo>
                <a:lnTo>
                  <a:pt x="964" y="558"/>
                </a:lnTo>
                <a:lnTo>
                  <a:pt x="948" y="562"/>
                </a:lnTo>
                <a:lnTo>
                  <a:pt x="948" y="572"/>
                </a:lnTo>
                <a:lnTo>
                  <a:pt x="940" y="574"/>
                </a:lnTo>
                <a:lnTo>
                  <a:pt x="930" y="588"/>
                </a:lnTo>
                <a:lnTo>
                  <a:pt x="930" y="598"/>
                </a:lnTo>
                <a:lnTo>
                  <a:pt x="884" y="596"/>
                </a:lnTo>
                <a:lnTo>
                  <a:pt x="868" y="598"/>
                </a:lnTo>
                <a:lnTo>
                  <a:pt x="860" y="620"/>
                </a:lnTo>
                <a:lnTo>
                  <a:pt x="848" y="624"/>
                </a:lnTo>
                <a:lnTo>
                  <a:pt x="836" y="618"/>
                </a:lnTo>
                <a:lnTo>
                  <a:pt x="826" y="626"/>
                </a:lnTo>
                <a:lnTo>
                  <a:pt x="812" y="636"/>
                </a:lnTo>
                <a:lnTo>
                  <a:pt x="804" y="636"/>
                </a:lnTo>
                <a:lnTo>
                  <a:pt x="790" y="620"/>
                </a:lnTo>
                <a:lnTo>
                  <a:pt x="784" y="598"/>
                </a:lnTo>
                <a:lnTo>
                  <a:pt x="776" y="566"/>
                </a:lnTo>
                <a:lnTo>
                  <a:pt x="780" y="552"/>
                </a:lnTo>
                <a:lnTo>
                  <a:pt x="790" y="554"/>
                </a:lnTo>
                <a:lnTo>
                  <a:pt x="796" y="574"/>
                </a:lnTo>
                <a:lnTo>
                  <a:pt x="798" y="588"/>
                </a:lnTo>
                <a:lnTo>
                  <a:pt x="798" y="600"/>
                </a:lnTo>
                <a:lnTo>
                  <a:pt x="810" y="622"/>
                </a:lnTo>
                <a:lnTo>
                  <a:pt x="818" y="616"/>
                </a:lnTo>
                <a:lnTo>
                  <a:pt x="828" y="584"/>
                </a:lnTo>
                <a:lnTo>
                  <a:pt x="814" y="556"/>
                </a:lnTo>
                <a:lnTo>
                  <a:pt x="796" y="548"/>
                </a:lnTo>
                <a:lnTo>
                  <a:pt x="784" y="526"/>
                </a:lnTo>
                <a:lnTo>
                  <a:pt x="774" y="528"/>
                </a:lnTo>
                <a:lnTo>
                  <a:pt x="760" y="518"/>
                </a:lnTo>
                <a:lnTo>
                  <a:pt x="744" y="520"/>
                </a:lnTo>
                <a:lnTo>
                  <a:pt x="742" y="508"/>
                </a:lnTo>
                <a:lnTo>
                  <a:pt x="688" y="482"/>
                </a:lnTo>
                <a:lnTo>
                  <a:pt x="686" y="468"/>
                </a:lnTo>
                <a:lnTo>
                  <a:pt x="696" y="470"/>
                </a:lnTo>
                <a:lnTo>
                  <a:pt x="750" y="496"/>
                </a:lnTo>
                <a:lnTo>
                  <a:pt x="752" y="488"/>
                </a:lnTo>
                <a:lnTo>
                  <a:pt x="744" y="484"/>
                </a:lnTo>
                <a:lnTo>
                  <a:pt x="736" y="466"/>
                </a:lnTo>
                <a:lnTo>
                  <a:pt x="710" y="466"/>
                </a:lnTo>
                <a:lnTo>
                  <a:pt x="694" y="460"/>
                </a:lnTo>
                <a:lnTo>
                  <a:pt x="680" y="464"/>
                </a:lnTo>
                <a:lnTo>
                  <a:pt x="664" y="448"/>
                </a:lnTo>
                <a:lnTo>
                  <a:pt x="672" y="440"/>
                </a:lnTo>
                <a:lnTo>
                  <a:pt x="678" y="424"/>
                </a:lnTo>
                <a:lnTo>
                  <a:pt x="672" y="416"/>
                </a:lnTo>
                <a:lnTo>
                  <a:pt x="666" y="428"/>
                </a:lnTo>
                <a:lnTo>
                  <a:pt x="660" y="428"/>
                </a:lnTo>
                <a:lnTo>
                  <a:pt x="658" y="426"/>
                </a:lnTo>
                <a:lnTo>
                  <a:pt x="656" y="424"/>
                </a:lnTo>
                <a:lnTo>
                  <a:pt x="656" y="416"/>
                </a:lnTo>
                <a:lnTo>
                  <a:pt x="656" y="412"/>
                </a:lnTo>
                <a:lnTo>
                  <a:pt x="636" y="406"/>
                </a:lnTo>
                <a:lnTo>
                  <a:pt x="632" y="418"/>
                </a:lnTo>
                <a:lnTo>
                  <a:pt x="622" y="420"/>
                </a:lnTo>
                <a:lnTo>
                  <a:pt x="612" y="428"/>
                </a:lnTo>
                <a:lnTo>
                  <a:pt x="614" y="434"/>
                </a:lnTo>
                <a:lnTo>
                  <a:pt x="616" y="440"/>
                </a:lnTo>
                <a:lnTo>
                  <a:pt x="618" y="440"/>
                </a:lnTo>
                <a:lnTo>
                  <a:pt x="620" y="440"/>
                </a:lnTo>
                <a:lnTo>
                  <a:pt x="634" y="434"/>
                </a:lnTo>
                <a:lnTo>
                  <a:pt x="644" y="430"/>
                </a:lnTo>
                <a:lnTo>
                  <a:pt x="648" y="444"/>
                </a:lnTo>
                <a:lnTo>
                  <a:pt x="658" y="444"/>
                </a:lnTo>
                <a:lnTo>
                  <a:pt x="652" y="456"/>
                </a:lnTo>
                <a:lnTo>
                  <a:pt x="664" y="474"/>
                </a:lnTo>
                <a:lnTo>
                  <a:pt x="654" y="476"/>
                </a:lnTo>
                <a:lnTo>
                  <a:pt x="564" y="422"/>
                </a:lnTo>
                <a:lnTo>
                  <a:pt x="456" y="404"/>
                </a:lnTo>
                <a:lnTo>
                  <a:pt x="432" y="408"/>
                </a:lnTo>
                <a:lnTo>
                  <a:pt x="412" y="404"/>
                </a:lnTo>
                <a:lnTo>
                  <a:pt x="400" y="406"/>
                </a:lnTo>
                <a:lnTo>
                  <a:pt x="394" y="400"/>
                </a:lnTo>
                <a:lnTo>
                  <a:pt x="394" y="392"/>
                </a:lnTo>
                <a:lnTo>
                  <a:pt x="410" y="390"/>
                </a:lnTo>
                <a:lnTo>
                  <a:pt x="420" y="396"/>
                </a:lnTo>
                <a:lnTo>
                  <a:pt x="432" y="392"/>
                </a:lnTo>
                <a:lnTo>
                  <a:pt x="432" y="388"/>
                </a:lnTo>
                <a:lnTo>
                  <a:pt x="444" y="392"/>
                </a:lnTo>
                <a:lnTo>
                  <a:pt x="446" y="390"/>
                </a:lnTo>
                <a:lnTo>
                  <a:pt x="448" y="388"/>
                </a:lnTo>
                <a:lnTo>
                  <a:pt x="450" y="386"/>
                </a:lnTo>
                <a:lnTo>
                  <a:pt x="484" y="382"/>
                </a:lnTo>
                <a:lnTo>
                  <a:pt x="508" y="392"/>
                </a:lnTo>
                <a:lnTo>
                  <a:pt x="524" y="376"/>
                </a:lnTo>
                <a:lnTo>
                  <a:pt x="508" y="364"/>
                </a:lnTo>
                <a:lnTo>
                  <a:pt x="486" y="356"/>
                </a:lnTo>
                <a:lnTo>
                  <a:pt x="470" y="356"/>
                </a:lnTo>
                <a:lnTo>
                  <a:pt x="468" y="364"/>
                </a:lnTo>
                <a:lnTo>
                  <a:pt x="452" y="366"/>
                </a:lnTo>
                <a:lnTo>
                  <a:pt x="444" y="360"/>
                </a:lnTo>
                <a:lnTo>
                  <a:pt x="428" y="368"/>
                </a:lnTo>
                <a:lnTo>
                  <a:pt x="406" y="372"/>
                </a:lnTo>
                <a:lnTo>
                  <a:pt x="404" y="358"/>
                </a:lnTo>
                <a:lnTo>
                  <a:pt x="394" y="358"/>
                </a:lnTo>
                <a:lnTo>
                  <a:pt x="386" y="366"/>
                </a:lnTo>
                <a:lnTo>
                  <a:pt x="394" y="372"/>
                </a:lnTo>
                <a:lnTo>
                  <a:pt x="390" y="380"/>
                </a:lnTo>
                <a:lnTo>
                  <a:pt x="372" y="384"/>
                </a:lnTo>
                <a:lnTo>
                  <a:pt x="352" y="400"/>
                </a:lnTo>
                <a:lnTo>
                  <a:pt x="294" y="408"/>
                </a:lnTo>
                <a:lnTo>
                  <a:pt x="272" y="418"/>
                </a:lnTo>
                <a:lnTo>
                  <a:pt x="254" y="420"/>
                </a:lnTo>
                <a:lnTo>
                  <a:pt x="208" y="440"/>
                </a:lnTo>
                <a:lnTo>
                  <a:pt x="198" y="440"/>
                </a:lnTo>
                <a:lnTo>
                  <a:pt x="192" y="448"/>
                </a:lnTo>
                <a:lnTo>
                  <a:pt x="176" y="448"/>
                </a:lnTo>
                <a:lnTo>
                  <a:pt x="176" y="436"/>
                </a:lnTo>
                <a:lnTo>
                  <a:pt x="210" y="426"/>
                </a:lnTo>
                <a:lnTo>
                  <a:pt x="216" y="422"/>
                </a:lnTo>
                <a:lnTo>
                  <a:pt x="226" y="414"/>
                </a:lnTo>
                <a:lnTo>
                  <a:pt x="236" y="404"/>
                </a:lnTo>
                <a:lnTo>
                  <a:pt x="236" y="392"/>
                </a:lnTo>
                <a:lnTo>
                  <a:pt x="224" y="384"/>
                </a:lnTo>
                <a:lnTo>
                  <a:pt x="222" y="364"/>
                </a:lnTo>
                <a:lnTo>
                  <a:pt x="212" y="366"/>
                </a:lnTo>
                <a:lnTo>
                  <a:pt x="204" y="404"/>
                </a:lnTo>
                <a:lnTo>
                  <a:pt x="192" y="398"/>
                </a:lnTo>
                <a:lnTo>
                  <a:pt x="196" y="388"/>
                </a:lnTo>
                <a:lnTo>
                  <a:pt x="172" y="374"/>
                </a:lnTo>
                <a:lnTo>
                  <a:pt x="160" y="380"/>
                </a:lnTo>
                <a:lnTo>
                  <a:pt x="162" y="382"/>
                </a:lnTo>
                <a:lnTo>
                  <a:pt x="164" y="384"/>
                </a:lnTo>
                <a:lnTo>
                  <a:pt x="168" y="390"/>
                </a:lnTo>
                <a:lnTo>
                  <a:pt x="170" y="404"/>
                </a:lnTo>
                <a:lnTo>
                  <a:pt x="170" y="412"/>
                </a:lnTo>
                <a:lnTo>
                  <a:pt x="164" y="434"/>
                </a:lnTo>
                <a:lnTo>
                  <a:pt x="132" y="452"/>
                </a:lnTo>
                <a:lnTo>
                  <a:pt x="134" y="464"/>
                </a:lnTo>
                <a:lnTo>
                  <a:pt x="104" y="466"/>
                </a:lnTo>
                <a:lnTo>
                  <a:pt x="104" y="480"/>
                </a:lnTo>
                <a:lnTo>
                  <a:pt x="76" y="490"/>
                </a:lnTo>
                <a:lnTo>
                  <a:pt x="68" y="484"/>
                </a:lnTo>
                <a:lnTo>
                  <a:pt x="82" y="476"/>
                </a:lnTo>
                <a:lnTo>
                  <a:pt x="84" y="458"/>
                </a:lnTo>
                <a:lnTo>
                  <a:pt x="102" y="438"/>
                </a:lnTo>
                <a:lnTo>
                  <a:pt x="104" y="428"/>
                </a:lnTo>
                <a:lnTo>
                  <a:pt x="74" y="412"/>
                </a:lnTo>
                <a:lnTo>
                  <a:pt x="74" y="396"/>
                </a:lnTo>
                <a:lnTo>
                  <a:pt x="84" y="372"/>
                </a:lnTo>
                <a:lnTo>
                  <a:pt x="84" y="346"/>
                </a:lnTo>
                <a:lnTo>
                  <a:pt x="68" y="334"/>
                </a:lnTo>
                <a:lnTo>
                  <a:pt x="56" y="336"/>
                </a:lnTo>
                <a:lnTo>
                  <a:pt x="0" y="280"/>
                </a:lnTo>
                <a:lnTo>
                  <a:pt x="6" y="256"/>
                </a:lnTo>
                <a:lnTo>
                  <a:pt x="0" y="226"/>
                </a:lnTo>
                <a:lnTo>
                  <a:pt x="140" y="212"/>
                </a:lnTo>
                <a:lnTo>
                  <a:pt x="268" y="192"/>
                </a:lnTo>
                <a:lnTo>
                  <a:pt x="300" y="184"/>
                </a:lnTo>
                <a:lnTo>
                  <a:pt x="404" y="172"/>
                </a:lnTo>
                <a:lnTo>
                  <a:pt x="466" y="160"/>
                </a:lnTo>
                <a:lnTo>
                  <a:pt x="516" y="158"/>
                </a:lnTo>
                <a:lnTo>
                  <a:pt x="688" y="132"/>
                </a:lnTo>
                <a:lnTo>
                  <a:pt x="850" y="112"/>
                </a:lnTo>
                <a:lnTo>
                  <a:pt x="872" y="136"/>
                </a:lnTo>
                <a:lnTo>
                  <a:pt x="888" y="152"/>
                </a:lnTo>
                <a:lnTo>
                  <a:pt x="884" y="162"/>
                </a:lnTo>
                <a:lnTo>
                  <a:pt x="894" y="192"/>
                </a:lnTo>
                <a:lnTo>
                  <a:pt x="920" y="212"/>
                </a:lnTo>
                <a:lnTo>
                  <a:pt x="1080" y="192"/>
                </a:lnTo>
                <a:lnTo>
                  <a:pt x="1104" y="196"/>
                </a:lnTo>
                <a:lnTo>
                  <a:pt x="1180" y="184"/>
                </a:lnTo>
                <a:lnTo>
                  <a:pt x="1208" y="188"/>
                </a:lnTo>
                <a:lnTo>
                  <a:pt x="1284" y="172"/>
                </a:lnTo>
                <a:lnTo>
                  <a:pt x="1296" y="176"/>
                </a:lnTo>
                <a:lnTo>
                  <a:pt x="1342" y="170"/>
                </a:lnTo>
                <a:lnTo>
                  <a:pt x="1412" y="164"/>
                </a:lnTo>
                <a:lnTo>
                  <a:pt x="1450" y="160"/>
                </a:lnTo>
                <a:lnTo>
                  <a:pt x="1502" y="154"/>
                </a:lnTo>
                <a:lnTo>
                  <a:pt x="1640" y="144"/>
                </a:lnTo>
                <a:lnTo>
                  <a:pt x="1672" y="138"/>
                </a:lnTo>
                <a:lnTo>
                  <a:pt x="1716" y="128"/>
                </a:lnTo>
                <a:lnTo>
                  <a:pt x="1800" y="120"/>
                </a:lnTo>
                <a:lnTo>
                  <a:pt x="1794" y="136"/>
                </a:lnTo>
                <a:lnTo>
                  <a:pt x="1804" y="144"/>
                </a:lnTo>
                <a:lnTo>
                  <a:pt x="1824" y="194"/>
                </a:lnTo>
                <a:lnTo>
                  <a:pt x="1848" y="190"/>
                </a:lnTo>
                <a:lnTo>
                  <a:pt x="1858" y="196"/>
                </a:lnTo>
                <a:lnTo>
                  <a:pt x="1870" y="188"/>
                </a:lnTo>
                <a:lnTo>
                  <a:pt x="1864" y="134"/>
                </a:lnTo>
                <a:lnTo>
                  <a:pt x="1866" y="116"/>
                </a:lnTo>
                <a:lnTo>
                  <a:pt x="1848" y="92"/>
                </a:lnTo>
                <a:lnTo>
                  <a:pt x="1840" y="36"/>
                </a:lnTo>
                <a:lnTo>
                  <a:pt x="1852" y="32"/>
                </a:lnTo>
                <a:lnTo>
                  <a:pt x="1848" y="20"/>
                </a:lnTo>
                <a:lnTo>
                  <a:pt x="1864" y="24"/>
                </a:lnTo>
                <a:lnTo>
                  <a:pt x="1866" y="8"/>
                </a:lnTo>
                <a:lnTo>
                  <a:pt x="1886" y="0"/>
                </a:lnTo>
                <a:lnTo>
                  <a:pt x="1912" y="14"/>
                </a:lnTo>
                <a:lnTo>
                  <a:pt x="1948" y="18"/>
                </a:lnTo>
                <a:lnTo>
                  <a:pt x="1958" y="24"/>
                </a:lnTo>
                <a:lnTo>
                  <a:pt x="1968" y="16"/>
                </a:lnTo>
                <a:lnTo>
                  <a:pt x="1992" y="26"/>
                </a:lnTo>
                <a:lnTo>
                  <a:pt x="2012" y="24"/>
                </a:lnTo>
                <a:lnTo>
                  <a:pt x="2016" y="32"/>
                </a:lnTo>
                <a:lnTo>
                  <a:pt x="2026" y="36"/>
                </a:lnTo>
                <a:lnTo>
                  <a:pt x="2032" y="30"/>
                </a:lnTo>
                <a:lnTo>
                  <a:pt x="2044" y="28"/>
                </a:lnTo>
                <a:lnTo>
                  <a:pt x="2044" y="40"/>
                </a:lnTo>
                <a:lnTo>
                  <a:pt x="2040" y="48"/>
                </a:lnTo>
                <a:lnTo>
                  <a:pt x="2052" y="84"/>
                </a:lnTo>
                <a:lnTo>
                  <a:pt x="2064" y="104"/>
                </a:lnTo>
                <a:lnTo>
                  <a:pt x="2068" y="124"/>
                </a:lnTo>
                <a:lnTo>
                  <a:pt x="2064" y="146"/>
                </a:lnTo>
                <a:lnTo>
                  <a:pt x="2076" y="146"/>
                </a:lnTo>
                <a:lnTo>
                  <a:pt x="2080" y="138"/>
                </a:lnTo>
                <a:lnTo>
                  <a:pt x="2088" y="140"/>
                </a:lnTo>
                <a:lnTo>
                  <a:pt x="2088" y="160"/>
                </a:lnTo>
                <a:lnTo>
                  <a:pt x="2100" y="188"/>
                </a:lnTo>
                <a:lnTo>
                  <a:pt x="2124" y="244"/>
                </a:lnTo>
                <a:lnTo>
                  <a:pt x="2152" y="290"/>
                </a:lnTo>
                <a:lnTo>
                  <a:pt x="2154" y="324"/>
                </a:lnTo>
                <a:lnTo>
                  <a:pt x="2174" y="342"/>
                </a:lnTo>
                <a:lnTo>
                  <a:pt x="2180" y="376"/>
                </a:lnTo>
                <a:lnTo>
                  <a:pt x="2186" y="392"/>
                </a:lnTo>
                <a:lnTo>
                  <a:pt x="2202" y="404"/>
                </a:lnTo>
                <a:lnTo>
                  <a:pt x="2220" y="446"/>
                </a:lnTo>
                <a:lnTo>
                  <a:pt x="2248" y="482"/>
                </a:lnTo>
                <a:lnTo>
                  <a:pt x="2298" y="562"/>
                </a:lnTo>
                <a:lnTo>
                  <a:pt x="2312" y="576"/>
                </a:lnTo>
                <a:lnTo>
                  <a:pt x="2320" y="610"/>
                </a:lnTo>
                <a:lnTo>
                  <a:pt x="2328" y="616"/>
                </a:lnTo>
                <a:lnTo>
                  <a:pt x="2344" y="616"/>
                </a:lnTo>
                <a:lnTo>
                  <a:pt x="2352" y="648"/>
                </a:lnTo>
                <a:lnTo>
                  <a:pt x="2412" y="716"/>
                </a:lnTo>
                <a:lnTo>
                  <a:pt x="2406" y="722"/>
                </a:lnTo>
                <a:lnTo>
                  <a:pt x="2392" y="712"/>
                </a:lnTo>
                <a:lnTo>
                  <a:pt x="2384" y="716"/>
                </a:lnTo>
                <a:lnTo>
                  <a:pt x="2432" y="822"/>
                </a:lnTo>
                <a:lnTo>
                  <a:pt x="2490" y="930"/>
                </a:lnTo>
                <a:lnTo>
                  <a:pt x="2554" y="1012"/>
                </a:lnTo>
                <a:lnTo>
                  <a:pt x="2576" y="1044"/>
                </a:lnTo>
                <a:lnTo>
                  <a:pt x="2588" y="1056"/>
                </a:lnTo>
                <a:lnTo>
                  <a:pt x="2624" y="1112"/>
                </a:lnTo>
                <a:lnTo>
                  <a:pt x="2636" y="1124"/>
                </a:lnTo>
                <a:lnTo>
                  <a:pt x="2648" y="1148"/>
                </a:lnTo>
                <a:lnTo>
                  <a:pt x="2654" y="1176"/>
                </a:lnTo>
                <a:lnTo>
                  <a:pt x="2686" y="1218"/>
                </a:lnTo>
                <a:lnTo>
                  <a:pt x="2696" y="1236"/>
                </a:lnTo>
                <a:lnTo>
                  <a:pt x="2708" y="1252"/>
                </a:lnTo>
                <a:lnTo>
                  <a:pt x="2720" y="1268"/>
                </a:lnTo>
                <a:lnTo>
                  <a:pt x="2716" y="1290"/>
                </a:lnTo>
                <a:lnTo>
                  <a:pt x="2736" y="1296"/>
                </a:lnTo>
                <a:lnTo>
                  <a:pt x="2744" y="1294"/>
                </a:lnTo>
                <a:lnTo>
                  <a:pt x="2756" y="1310"/>
                </a:lnTo>
                <a:lnTo>
                  <a:pt x="2778" y="1356"/>
                </a:lnTo>
                <a:lnTo>
                  <a:pt x="2788" y="1368"/>
                </a:lnTo>
                <a:lnTo>
                  <a:pt x="2800" y="1400"/>
                </a:lnTo>
                <a:lnTo>
                  <a:pt x="2818" y="1486"/>
                </a:lnTo>
                <a:lnTo>
                  <a:pt x="2828" y="1598"/>
                </a:lnTo>
                <a:lnTo>
                  <a:pt x="2836" y="1662"/>
                </a:lnTo>
                <a:lnTo>
                  <a:pt x="2832" y="1704"/>
                </a:lnTo>
                <a:lnTo>
                  <a:pt x="2838" y="1734"/>
                </a:lnTo>
                <a:lnTo>
                  <a:pt x="2854" y="1804"/>
                </a:lnTo>
                <a:lnTo>
                  <a:pt x="2844" y="1810"/>
                </a:lnTo>
                <a:lnTo>
                  <a:pt x="2836" y="1784"/>
                </a:lnTo>
                <a:lnTo>
                  <a:pt x="2826" y="1792"/>
                </a:lnTo>
                <a:lnTo>
                  <a:pt x="2830" y="1812"/>
                </a:lnTo>
                <a:lnTo>
                  <a:pt x="2816" y="1842"/>
                </a:lnTo>
                <a:lnTo>
                  <a:pt x="2816" y="1856"/>
                </a:lnTo>
                <a:lnTo>
                  <a:pt x="2814" y="1866"/>
                </a:lnTo>
                <a:lnTo>
                  <a:pt x="2812" y="1872"/>
                </a:lnTo>
                <a:lnTo>
                  <a:pt x="2804" y="1884"/>
                </a:lnTo>
                <a:lnTo>
                  <a:pt x="2808" y="1906"/>
                </a:lnTo>
                <a:lnTo>
                  <a:pt x="2800" y="1926"/>
                </a:lnTo>
                <a:lnTo>
                  <a:pt x="2808" y="1960"/>
                </a:lnTo>
                <a:lnTo>
                  <a:pt x="2818" y="1968"/>
                </a:lnTo>
                <a:lnTo>
                  <a:pt x="2818" y="1986"/>
                </a:lnTo>
                <a:lnTo>
                  <a:pt x="2804" y="1992"/>
                </a:lnTo>
                <a:lnTo>
                  <a:pt x="2798" y="2006"/>
                </a:lnTo>
                <a:lnTo>
                  <a:pt x="2800" y="2018"/>
                </a:lnTo>
                <a:lnTo>
                  <a:pt x="2792" y="2024"/>
                </a:lnTo>
                <a:lnTo>
                  <a:pt x="2792" y="2036"/>
                </a:lnTo>
                <a:lnTo>
                  <a:pt x="2788" y="2046"/>
                </a:lnTo>
                <a:lnTo>
                  <a:pt x="2782" y="2040"/>
                </a:lnTo>
                <a:lnTo>
                  <a:pt x="2774" y="2040"/>
                </a:lnTo>
                <a:lnTo>
                  <a:pt x="2774" y="2052"/>
                </a:lnTo>
                <a:lnTo>
                  <a:pt x="2768" y="2056"/>
                </a:lnTo>
                <a:lnTo>
                  <a:pt x="2756" y="2046"/>
                </a:lnTo>
                <a:lnTo>
                  <a:pt x="2734" y="2052"/>
                </a:lnTo>
                <a:lnTo>
                  <a:pt x="2736" y="2062"/>
                </a:lnTo>
                <a:lnTo>
                  <a:pt x="2728" y="2064"/>
                </a:lnTo>
                <a:lnTo>
                  <a:pt x="2700" y="2084"/>
                </a:lnTo>
                <a:lnTo>
                  <a:pt x="2672" y="2090"/>
                </a:lnTo>
                <a:lnTo>
                  <a:pt x="2660" y="2086"/>
                </a:lnTo>
                <a:lnTo>
                  <a:pt x="2636" y="2088"/>
                </a:lnTo>
                <a:lnTo>
                  <a:pt x="2616" y="2110"/>
                </a:lnTo>
                <a:lnTo>
                  <a:pt x="2572" y="2120"/>
                </a:lnTo>
                <a:lnTo>
                  <a:pt x="2548" y="2104"/>
                </a:lnTo>
                <a:lnTo>
                  <a:pt x="2532" y="2088"/>
                </a:lnTo>
                <a:lnTo>
                  <a:pt x="2532" y="2062"/>
                </a:lnTo>
                <a:lnTo>
                  <a:pt x="2536" y="2052"/>
                </a:lnTo>
                <a:lnTo>
                  <a:pt x="2554" y="2052"/>
                </a:lnTo>
                <a:lnTo>
                  <a:pt x="2566" y="2068"/>
                </a:lnTo>
                <a:lnTo>
                  <a:pt x="2600" y="2084"/>
                </a:lnTo>
                <a:lnTo>
                  <a:pt x="2620" y="2068"/>
                </a:lnTo>
                <a:lnTo>
                  <a:pt x="2626" y="2064"/>
                </a:lnTo>
                <a:lnTo>
                  <a:pt x="2620" y="2052"/>
                </a:lnTo>
                <a:lnTo>
                  <a:pt x="2622" y="2042"/>
                </a:lnTo>
                <a:lnTo>
                  <a:pt x="2614" y="2036"/>
                </a:lnTo>
                <a:lnTo>
                  <a:pt x="2598" y="2044"/>
                </a:lnTo>
                <a:lnTo>
                  <a:pt x="2584" y="2028"/>
                </a:lnTo>
                <a:lnTo>
                  <a:pt x="2560" y="2024"/>
                </a:lnTo>
                <a:lnTo>
                  <a:pt x="2550" y="2024"/>
                </a:lnTo>
                <a:lnTo>
                  <a:pt x="2528" y="2018"/>
                </a:lnTo>
                <a:lnTo>
                  <a:pt x="2498" y="1980"/>
                </a:lnTo>
                <a:lnTo>
                  <a:pt x="2500" y="1964"/>
                </a:lnTo>
                <a:lnTo>
                  <a:pt x="2486" y="1968"/>
                </a:lnTo>
                <a:lnTo>
                  <a:pt x="2470" y="1936"/>
                </a:lnTo>
                <a:lnTo>
                  <a:pt x="2448" y="1920"/>
                </a:lnTo>
                <a:lnTo>
                  <a:pt x="2424" y="1886"/>
                </a:lnTo>
                <a:lnTo>
                  <a:pt x="2380" y="1862"/>
                </a:lnTo>
                <a:lnTo>
                  <a:pt x="2364" y="1864"/>
                </a:lnTo>
                <a:lnTo>
                  <a:pt x="2360" y="1856"/>
                </a:lnTo>
                <a:lnTo>
                  <a:pt x="2348" y="1854"/>
                </a:lnTo>
                <a:lnTo>
                  <a:pt x="2346" y="1864"/>
                </a:lnTo>
                <a:lnTo>
                  <a:pt x="2334" y="1856"/>
                </a:lnTo>
                <a:lnTo>
                  <a:pt x="2292" y="1864"/>
                </a:lnTo>
                <a:lnTo>
                  <a:pt x="2272" y="1840"/>
                </a:lnTo>
                <a:lnTo>
                  <a:pt x="2250" y="1796"/>
                </a:lnTo>
                <a:lnTo>
                  <a:pt x="2234" y="1766"/>
                </a:lnTo>
                <a:lnTo>
                  <a:pt x="2228" y="1750"/>
                </a:lnTo>
                <a:lnTo>
                  <a:pt x="2226" y="1712"/>
                </a:lnTo>
                <a:lnTo>
                  <a:pt x="2220" y="1686"/>
                </a:lnTo>
                <a:lnTo>
                  <a:pt x="2204" y="1680"/>
                </a:lnTo>
                <a:lnTo>
                  <a:pt x="2204" y="1668"/>
                </a:lnTo>
                <a:lnTo>
                  <a:pt x="2184" y="1672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0297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98:Templates:Blank Presentation</Template>
  <TotalTime>79</TotalTime>
  <Words>245</Words>
  <Application>Microsoft Macintosh PowerPoint</Application>
  <PresentationFormat>On-screen Show (4:3)</PresentationFormat>
  <Paragraphs>99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</vt:lpstr>
      <vt:lpstr>Blank Presentation</vt:lpstr>
      <vt:lpstr>PowerPoint Presentation</vt:lpstr>
      <vt:lpstr>PowerPoint Presentation</vt:lpstr>
      <vt:lpstr>PowerPoint Presentation</vt:lpstr>
    </vt:vector>
  </TitlesOfParts>
  <Company>bruce jones design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bruce jones</dc:creator>
  <cp:lastModifiedBy>james jones</cp:lastModifiedBy>
  <cp:revision>8</cp:revision>
  <dcterms:created xsi:type="dcterms:W3CDTF">2003-04-16T00:26:07Z</dcterms:created>
  <dcterms:modified xsi:type="dcterms:W3CDTF">2023-07-15T21:22:21Z</dcterms:modified>
</cp:coreProperties>
</file>